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3"/>
  </p:notesMasterIdLst>
  <p:sldIdLst>
    <p:sldId id="256" r:id="rId3"/>
    <p:sldId id="258" r:id="rId4"/>
    <p:sldId id="263" r:id="rId5"/>
    <p:sldId id="265" r:id="rId6"/>
    <p:sldId id="260" r:id="rId7"/>
    <p:sldId id="268" r:id="rId8"/>
    <p:sldId id="269" r:id="rId9"/>
    <p:sldId id="276" r:id="rId10"/>
    <p:sldId id="309" r:id="rId11"/>
    <p:sldId id="308" r:id="rId12"/>
    <p:sldId id="303" r:id="rId13"/>
    <p:sldId id="304" r:id="rId14"/>
    <p:sldId id="307" r:id="rId15"/>
    <p:sldId id="315" r:id="rId16"/>
    <p:sldId id="314" r:id="rId17"/>
    <p:sldId id="312" r:id="rId18"/>
    <p:sldId id="327" r:id="rId19"/>
    <p:sldId id="311" r:id="rId20"/>
    <p:sldId id="343" r:id="rId21"/>
    <p:sldId id="324" r:id="rId22"/>
  </p:sldIdLst>
  <p:sldSz cx="18288000" cy="10287000"/>
  <p:notesSz cx="6858000" cy="9144000"/>
  <p:embeddedFontLst>
    <p:embeddedFont>
      <p:font typeface="Lato" panose="020F0502020204030203" pitchFamily="34" charset="0"/>
      <p:regular r:id="rId24"/>
      <p:bold r:id="rId25"/>
      <p:italic r:id="rId26"/>
      <p:boldItalic r:id="rId27"/>
    </p:embeddedFont>
    <p:embeddedFont>
      <p:font typeface="Monotype Corsiva" panose="03010101010201010101" pitchFamily="66" charset="0"/>
      <p:italic r:id="rId28"/>
    </p:embeddedFont>
    <p:embeddedFont>
      <p:font typeface="Nirmala UI" panose="020B0502040204020203" pitchFamily="34" charset="0"/>
      <p:regular r:id="rId29"/>
      <p:bold r:id="rId30"/>
    </p:embeddedFont>
    <p:embeddedFont>
      <p:font typeface="Nirmala UI Semilight" panose="020B0402040204020203" pitchFamily="34" charset="0"/>
      <p:regular r:id="rId31"/>
    </p:embeddedFont>
    <p:embeddedFont>
      <p:font typeface="Oswald" panose="00000500000000000000" pitchFamily="2" charset="0"/>
      <p:regular r:id="rId32"/>
      <p:bold r:id="rId33"/>
    </p:embeddedFont>
    <p:embeddedFont>
      <p:font typeface="Prompt Bold" panose="020B0604020202020204" charset="-34"/>
      <p:bold r:id="rId34"/>
      <p:boldItalic r:id="rId35"/>
    </p:embeddedFont>
    <p:embeddedFont>
      <p:font typeface="Raleway" pitchFamily="2" charset="0"/>
      <p:regular r:id="rId36"/>
      <p:bold r:id="rId37"/>
      <p:italic r:id="rId38"/>
      <p:boldItalic r:id="rId39"/>
    </p:embeddedFont>
    <p:embeddedFont>
      <p:font typeface="Tw Cen MT" panose="020B0602020104020603" pitchFamily="34" charset="0"/>
      <p:regular r:id="rId40"/>
      <p:bold r:id="rId41"/>
      <p:italic r:id="rId42"/>
      <p:boldItalic r:id="rId43"/>
    </p:embeddedFont>
    <p:embeddedFont>
      <p:font typeface="Tw Cen MT Condensed" panose="020B0606020104020203" pitchFamily="34" charset="0"/>
      <p:regular r:id="rId44"/>
      <p:bold r:id="rId45"/>
    </p:embeddedFont>
    <p:embeddedFont>
      <p:font typeface="Wingdings 3" panose="05040102010807070707" pitchFamily="18" charset="2"/>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22" autoAdjust="0"/>
  </p:normalViewPr>
  <p:slideViewPr>
    <p:cSldViewPr>
      <p:cViewPr varScale="1">
        <p:scale>
          <a:sx n="37" d="100"/>
          <a:sy n="37" d="100"/>
        </p:scale>
        <p:origin x="98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6.fntdata"/><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font" Target="fonts/font2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0" Type="http://schemas.openxmlformats.org/officeDocument/2006/relationships/slide" Target="slides/slide18.xml"/><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2.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19D33-F1E2-4CFA-99DC-BBF3F486E071}"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26F55D89-EE2B-4FFF-91F1-4A3A15B529FB}">
      <dgm:prSet/>
      <dgm:spPr/>
      <dgm:t>
        <a:bodyPr/>
        <a:lstStyle/>
        <a:p>
          <a:r>
            <a:rPr lang="en-US"/>
            <a:t>Title I is the </a:t>
          </a:r>
          <a:r>
            <a:rPr lang="en-US" b="1"/>
            <a:t>largest</a:t>
          </a:r>
          <a:r>
            <a:rPr lang="en-US"/>
            <a:t> federal assistance program for our nation’s schools.</a:t>
          </a:r>
        </a:p>
      </dgm:t>
    </dgm:pt>
    <dgm:pt modelId="{7F81529D-524F-44E1-AFFB-FA244DED1833}" type="parTrans" cxnId="{372DE8EE-5428-4407-BFC4-FE8E63C13972}">
      <dgm:prSet/>
      <dgm:spPr/>
      <dgm:t>
        <a:bodyPr/>
        <a:lstStyle/>
        <a:p>
          <a:endParaRPr lang="en-US"/>
        </a:p>
      </dgm:t>
    </dgm:pt>
    <dgm:pt modelId="{413D75CE-8DC6-47AC-9D1A-1223D980C991}" type="sibTrans" cxnId="{372DE8EE-5428-4407-BFC4-FE8E63C13972}">
      <dgm:prSet/>
      <dgm:spPr/>
      <dgm:t>
        <a:bodyPr/>
        <a:lstStyle/>
        <a:p>
          <a:endParaRPr lang="en-US"/>
        </a:p>
      </dgm:t>
    </dgm:pt>
    <dgm:pt modelId="{47BA3238-F942-4D15-89C5-3258465F9C8B}">
      <dgm:prSet/>
      <dgm:spPr/>
      <dgm:t>
        <a:bodyPr/>
        <a:lstStyle/>
        <a:p>
          <a:r>
            <a:rPr lang="en-US" dirty="0"/>
            <a:t>The program serves </a:t>
          </a:r>
          <a:r>
            <a:rPr lang="en-US" b="1" dirty="0"/>
            <a:t>99</a:t>
          </a:r>
          <a:r>
            <a:rPr lang="en-US" dirty="0"/>
            <a:t> schools in Pinellas County including eligible students in </a:t>
          </a:r>
          <a:r>
            <a:rPr lang="en-US" b="1" dirty="0"/>
            <a:t>39</a:t>
          </a:r>
          <a:r>
            <a:rPr lang="en-US" dirty="0"/>
            <a:t> non-public schools.</a:t>
          </a:r>
        </a:p>
      </dgm:t>
    </dgm:pt>
    <dgm:pt modelId="{CDFF8802-B71D-4531-9D0D-3C49B729BE04}" type="parTrans" cxnId="{78D61F68-E475-4A9D-9107-7C2C75093D7D}">
      <dgm:prSet/>
      <dgm:spPr/>
      <dgm:t>
        <a:bodyPr/>
        <a:lstStyle/>
        <a:p>
          <a:endParaRPr lang="en-US"/>
        </a:p>
      </dgm:t>
    </dgm:pt>
    <dgm:pt modelId="{8FE86AEA-97B0-4E67-B0C3-94CD11D9636C}" type="sibTrans" cxnId="{78D61F68-E475-4A9D-9107-7C2C75093D7D}">
      <dgm:prSet/>
      <dgm:spPr/>
      <dgm:t>
        <a:bodyPr/>
        <a:lstStyle/>
        <a:p>
          <a:endParaRPr lang="en-US"/>
        </a:p>
      </dgm:t>
    </dgm:pt>
    <dgm:pt modelId="{27524585-0A0E-4433-A9C0-941A8BE4982C}">
      <dgm:prSet/>
      <dgm:spPr/>
      <dgm:t>
        <a:bodyPr/>
        <a:lstStyle/>
        <a:p>
          <a:r>
            <a:rPr lang="en-US"/>
            <a:t>The Title l goal is that</a:t>
          </a:r>
          <a:r>
            <a:rPr lang="en-US" b="0" i="0"/>
            <a:t> </a:t>
          </a:r>
          <a:r>
            <a:rPr lang="en-US" b="1" i="0"/>
            <a:t>every</a:t>
          </a:r>
          <a:r>
            <a:rPr lang="en-US" i="0"/>
            <a:t> student achieves </a:t>
          </a:r>
          <a:r>
            <a:rPr lang="en-US" b="1" i="0"/>
            <a:t>high</a:t>
          </a:r>
          <a:r>
            <a:rPr lang="en-US" i="0"/>
            <a:t> levels of academic proficiency.</a:t>
          </a:r>
          <a:endParaRPr lang="en-US"/>
        </a:p>
      </dgm:t>
    </dgm:pt>
    <dgm:pt modelId="{FEB74A17-62E7-4653-BF86-80C35A141BCD}" type="parTrans" cxnId="{B1196E55-2FED-43AF-BEE9-050B40444703}">
      <dgm:prSet/>
      <dgm:spPr/>
      <dgm:t>
        <a:bodyPr/>
        <a:lstStyle/>
        <a:p>
          <a:endParaRPr lang="en-US"/>
        </a:p>
      </dgm:t>
    </dgm:pt>
    <dgm:pt modelId="{EF822A67-250D-4721-9021-95AA7B611C98}" type="sibTrans" cxnId="{B1196E55-2FED-43AF-BEE9-050B40444703}">
      <dgm:prSet/>
      <dgm:spPr/>
      <dgm:t>
        <a:bodyPr/>
        <a:lstStyle/>
        <a:p>
          <a:endParaRPr lang="en-US"/>
        </a:p>
      </dgm:t>
    </dgm:pt>
    <dgm:pt modelId="{824D7B19-DA98-4998-BEB1-987E4465B20E}" type="pres">
      <dgm:prSet presAssocID="{50319D33-F1E2-4CFA-99DC-BBF3F486E071}" presName="outerComposite" presStyleCnt="0">
        <dgm:presLayoutVars>
          <dgm:chMax val="5"/>
          <dgm:dir/>
          <dgm:resizeHandles val="exact"/>
        </dgm:presLayoutVars>
      </dgm:prSet>
      <dgm:spPr/>
    </dgm:pt>
    <dgm:pt modelId="{37245F2A-B7B8-43B1-8272-6717F3B3791E}" type="pres">
      <dgm:prSet presAssocID="{50319D33-F1E2-4CFA-99DC-BBF3F486E071}" presName="dummyMaxCanvas" presStyleCnt="0">
        <dgm:presLayoutVars/>
      </dgm:prSet>
      <dgm:spPr/>
    </dgm:pt>
    <dgm:pt modelId="{1218B14B-1A82-4ACE-8E9D-EC88EEE4A8B7}" type="pres">
      <dgm:prSet presAssocID="{50319D33-F1E2-4CFA-99DC-BBF3F486E071}" presName="ThreeNodes_1" presStyleLbl="node1" presStyleIdx="0" presStyleCnt="3">
        <dgm:presLayoutVars>
          <dgm:bulletEnabled val="1"/>
        </dgm:presLayoutVars>
      </dgm:prSet>
      <dgm:spPr/>
    </dgm:pt>
    <dgm:pt modelId="{0774B8CE-73FF-4ACA-8469-045E51A8677D}" type="pres">
      <dgm:prSet presAssocID="{50319D33-F1E2-4CFA-99DC-BBF3F486E071}" presName="ThreeNodes_2" presStyleLbl="node1" presStyleIdx="1" presStyleCnt="3" custLinFactNeighborX="-134" custLinFactNeighborY="-1704">
        <dgm:presLayoutVars>
          <dgm:bulletEnabled val="1"/>
        </dgm:presLayoutVars>
      </dgm:prSet>
      <dgm:spPr/>
    </dgm:pt>
    <dgm:pt modelId="{79C125BD-2D8A-41E9-A02C-3E423DD85819}" type="pres">
      <dgm:prSet presAssocID="{50319D33-F1E2-4CFA-99DC-BBF3F486E071}" presName="ThreeNodes_3" presStyleLbl="node1" presStyleIdx="2" presStyleCnt="3" custLinFactNeighborX="-1625" custLinFactNeighborY="-10080">
        <dgm:presLayoutVars>
          <dgm:bulletEnabled val="1"/>
        </dgm:presLayoutVars>
      </dgm:prSet>
      <dgm:spPr/>
    </dgm:pt>
    <dgm:pt modelId="{E419F3D1-27E7-4013-83B3-200A6CF9783C}" type="pres">
      <dgm:prSet presAssocID="{50319D33-F1E2-4CFA-99DC-BBF3F486E071}" presName="ThreeConn_1-2" presStyleLbl="fgAccFollowNode1" presStyleIdx="0" presStyleCnt="2">
        <dgm:presLayoutVars>
          <dgm:bulletEnabled val="1"/>
        </dgm:presLayoutVars>
      </dgm:prSet>
      <dgm:spPr/>
    </dgm:pt>
    <dgm:pt modelId="{00EDFB36-A946-4C73-886A-C5334815E17E}" type="pres">
      <dgm:prSet presAssocID="{50319D33-F1E2-4CFA-99DC-BBF3F486E071}" presName="ThreeConn_2-3" presStyleLbl="fgAccFollowNode1" presStyleIdx="1" presStyleCnt="2">
        <dgm:presLayoutVars>
          <dgm:bulletEnabled val="1"/>
        </dgm:presLayoutVars>
      </dgm:prSet>
      <dgm:spPr/>
    </dgm:pt>
    <dgm:pt modelId="{3C501D5C-A9A7-4324-B70A-7307BE855999}" type="pres">
      <dgm:prSet presAssocID="{50319D33-F1E2-4CFA-99DC-BBF3F486E071}" presName="ThreeNodes_1_text" presStyleLbl="node1" presStyleIdx="2" presStyleCnt="3">
        <dgm:presLayoutVars>
          <dgm:bulletEnabled val="1"/>
        </dgm:presLayoutVars>
      </dgm:prSet>
      <dgm:spPr/>
    </dgm:pt>
    <dgm:pt modelId="{E17BC4E1-BF0B-43D9-927D-E0E61844353A}" type="pres">
      <dgm:prSet presAssocID="{50319D33-F1E2-4CFA-99DC-BBF3F486E071}" presName="ThreeNodes_2_text" presStyleLbl="node1" presStyleIdx="2" presStyleCnt="3">
        <dgm:presLayoutVars>
          <dgm:bulletEnabled val="1"/>
        </dgm:presLayoutVars>
      </dgm:prSet>
      <dgm:spPr/>
    </dgm:pt>
    <dgm:pt modelId="{CB6FC181-F80F-4AEA-994F-984046E23490}" type="pres">
      <dgm:prSet presAssocID="{50319D33-F1E2-4CFA-99DC-BBF3F486E071}" presName="ThreeNodes_3_text" presStyleLbl="node1" presStyleIdx="2" presStyleCnt="3">
        <dgm:presLayoutVars>
          <dgm:bulletEnabled val="1"/>
        </dgm:presLayoutVars>
      </dgm:prSet>
      <dgm:spPr/>
    </dgm:pt>
  </dgm:ptLst>
  <dgm:cxnLst>
    <dgm:cxn modelId="{B9187604-B661-4263-BB58-5573CC9DD006}" type="presOf" srcId="{413D75CE-8DC6-47AC-9D1A-1223D980C991}" destId="{E419F3D1-27E7-4013-83B3-200A6CF9783C}" srcOrd="0" destOrd="0" presId="urn:microsoft.com/office/officeart/2005/8/layout/vProcess5"/>
    <dgm:cxn modelId="{BC8AE940-BA19-4BA9-9585-D6EA827BD6EB}" type="presOf" srcId="{8FE86AEA-97B0-4E67-B0C3-94CD11D9636C}" destId="{00EDFB36-A946-4C73-886A-C5334815E17E}" srcOrd="0" destOrd="0" presId="urn:microsoft.com/office/officeart/2005/8/layout/vProcess5"/>
    <dgm:cxn modelId="{78D61F68-E475-4A9D-9107-7C2C75093D7D}" srcId="{50319D33-F1E2-4CFA-99DC-BBF3F486E071}" destId="{47BA3238-F942-4D15-89C5-3258465F9C8B}" srcOrd="1" destOrd="0" parTransId="{CDFF8802-B71D-4531-9D0D-3C49B729BE04}" sibTransId="{8FE86AEA-97B0-4E67-B0C3-94CD11D9636C}"/>
    <dgm:cxn modelId="{DDED0A71-24F9-43C6-BB10-2CABC923673A}" type="presOf" srcId="{50319D33-F1E2-4CFA-99DC-BBF3F486E071}" destId="{824D7B19-DA98-4998-BEB1-987E4465B20E}" srcOrd="0" destOrd="0" presId="urn:microsoft.com/office/officeart/2005/8/layout/vProcess5"/>
    <dgm:cxn modelId="{B1196E55-2FED-43AF-BEE9-050B40444703}" srcId="{50319D33-F1E2-4CFA-99DC-BBF3F486E071}" destId="{27524585-0A0E-4433-A9C0-941A8BE4982C}" srcOrd="2" destOrd="0" parTransId="{FEB74A17-62E7-4653-BF86-80C35A141BCD}" sibTransId="{EF822A67-250D-4721-9021-95AA7B611C98}"/>
    <dgm:cxn modelId="{C4E9DC7A-6ECF-4A73-90E9-95959975A515}" type="presOf" srcId="{26F55D89-EE2B-4FFF-91F1-4A3A15B529FB}" destId="{3C501D5C-A9A7-4324-B70A-7307BE855999}" srcOrd="1" destOrd="0" presId="urn:microsoft.com/office/officeart/2005/8/layout/vProcess5"/>
    <dgm:cxn modelId="{DBE140AA-0946-42C5-8246-62D64BB15E34}" type="presOf" srcId="{47BA3238-F942-4D15-89C5-3258465F9C8B}" destId="{E17BC4E1-BF0B-43D9-927D-E0E61844353A}" srcOrd="1" destOrd="0" presId="urn:microsoft.com/office/officeart/2005/8/layout/vProcess5"/>
    <dgm:cxn modelId="{C2B9EDC2-5AD2-41C9-A99F-36330EA25FA2}" type="presOf" srcId="{27524585-0A0E-4433-A9C0-941A8BE4982C}" destId="{CB6FC181-F80F-4AEA-994F-984046E23490}" srcOrd="1" destOrd="0" presId="urn:microsoft.com/office/officeart/2005/8/layout/vProcess5"/>
    <dgm:cxn modelId="{8C704FC4-C747-4641-B521-AAB7E22D14A9}" type="presOf" srcId="{47BA3238-F942-4D15-89C5-3258465F9C8B}" destId="{0774B8CE-73FF-4ACA-8469-045E51A8677D}" srcOrd="0" destOrd="0" presId="urn:microsoft.com/office/officeart/2005/8/layout/vProcess5"/>
    <dgm:cxn modelId="{62006AE1-27CB-4F48-AC1B-C1B1C37E8CDA}" type="presOf" srcId="{27524585-0A0E-4433-A9C0-941A8BE4982C}" destId="{79C125BD-2D8A-41E9-A02C-3E423DD85819}" srcOrd="0" destOrd="0" presId="urn:microsoft.com/office/officeart/2005/8/layout/vProcess5"/>
    <dgm:cxn modelId="{515C8CEB-5DBA-4678-8338-DCA4EBE1AFFA}" type="presOf" srcId="{26F55D89-EE2B-4FFF-91F1-4A3A15B529FB}" destId="{1218B14B-1A82-4ACE-8E9D-EC88EEE4A8B7}" srcOrd="0" destOrd="0" presId="urn:microsoft.com/office/officeart/2005/8/layout/vProcess5"/>
    <dgm:cxn modelId="{372DE8EE-5428-4407-BFC4-FE8E63C13972}" srcId="{50319D33-F1E2-4CFA-99DC-BBF3F486E071}" destId="{26F55D89-EE2B-4FFF-91F1-4A3A15B529FB}" srcOrd="0" destOrd="0" parTransId="{7F81529D-524F-44E1-AFFB-FA244DED1833}" sibTransId="{413D75CE-8DC6-47AC-9D1A-1223D980C991}"/>
    <dgm:cxn modelId="{E26F07A4-B8AC-49BA-86E2-F4F7FD98A68B}" type="presParOf" srcId="{824D7B19-DA98-4998-BEB1-987E4465B20E}" destId="{37245F2A-B7B8-43B1-8272-6717F3B3791E}" srcOrd="0" destOrd="0" presId="urn:microsoft.com/office/officeart/2005/8/layout/vProcess5"/>
    <dgm:cxn modelId="{E218B506-2238-4D38-B8A6-1F7267B27548}" type="presParOf" srcId="{824D7B19-DA98-4998-BEB1-987E4465B20E}" destId="{1218B14B-1A82-4ACE-8E9D-EC88EEE4A8B7}" srcOrd="1" destOrd="0" presId="urn:microsoft.com/office/officeart/2005/8/layout/vProcess5"/>
    <dgm:cxn modelId="{14DAED54-A958-463B-8D88-989A5E0324DF}" type="presParOf" srcId="{824D7B19-DA98-4998-BEB1-987E4465B20E}" destId="{0774B8CE-73FF-4ACA-8469-045E51A8677D}" srcOrd="2" destOrd="0" presId="urn:microsoft.com/office/officeart/2005/8/layout/vProcess5"/>
    <dgm:cxn modelId="{3D48B23E-8940-48D3-BB8B-5A50D0015DEC}" type="presParOf" srcId="{824D7B19-DA98-4998-BEB1-987E4465B20E}" destId="{79C125BD-2D8A-41E9-A02C-3E423DD85819}" srcOrd="3" destOrd="0" presId="urn:microsoft.com/office/officeart/2005/8/layout/vProcess5"/>
    <dgm:cxn modelId="{17E6F10C-E225-4787-8CDC-25EA0C710387}" type="presParOf" srcId="{824D7B19-DA98-4998-BEB1-987E4465B20E}" destId="{E419F3D1-27E7-4013-83B3-200A6CF9783C}" srcOrd="4" destOrd="0" presId="urn:microsoft.com/office/officeart/2005/8/layout/vProcess5"/>
    <dgm:cxn modelId="{9DEC3A8B-268F-4347-A605-516C94C55005}" type="presParOf" srcId="{824D7B19-DA98-4998-BEB1-987E4465B20E}" destId="{00EDFB36-A946-4C73-886A-C5334815E17E}" srcOrd="5" destOrd="0" presId="urn:microsoft.com/office/officeart/2005/8/layout/vProcess5"/>
    <dgm:cxn modelId="{D58B9A8C-0A1A-4910-95FB-F9BA91E79EB2}" type="presParOf" srcId="{824D7B19-DA98-4998-BEB1-987E4465B20E}" destId="{3C501D5C-A9A7-4324-B70A-7307BE855999}" srcOrd="6" destOrd="0" presId="urn:microsoft.com/office/officeart/2005/8/layout/vProcess5"/>
    <dgm:cxn modelId="{5F11A2A9-1EF0-4B4F-AFFE-8FFB36A87FB7}" type="presParOf" srcId="{824D7B19-DA98-4998-BEB1-987E4465B20E}" destId="{E17BC4E1-BF0B-43D9-927D-E0E61844353A}" srcOrd="7" destOrd="0" presId="urn:microsoft.com/office/officeart/2005/8/layout/vProcess5"/>
    <dgm:cxn modelId="{50759564-D312-4AE0-B8E1-0D5D12477595}" type="presParOf" srcId="{824D7B19-DA98-4998-BEB1-987E4465B20E}" destId="{CB6FC181-F80F-4AEA-994F-984046E23490}"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91D69F-26AA-40E2-BAA4-A4C236902175}"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EB9068DB-B619-46E9-8A9F-C5B5254D6185}">
      <dgm:prSet/>
      <dgm:spPr/>
      <dgm:t>
        <a:bodyPr/>
        <a:lstStyle/>
        <a:p>
          <a:r>
            <a:rPr lang="en-US"/>
            <a:t>Be</a:t>
          </a:r>
        </a:p>
      </dgm:t>
    </dgm:pt>
    <dgm:pt modelId="{6BE8667F-C812-4DD8-8A2D-A6EB240ED42B}" type="parTrans" cxnId="{EB427C13-F6E5-4EFD-8195-2718FA4D80DA}">
      <dgm:prSet/>
      <dgm:spPr/>
      <dgm:t>
        <a:bodyPr/>
        <a:lstStyle/>
        <a:p>
          <a:endParaRPr lang="en-US"/>
        </a:p>
      </dgm:t>
    </dgm:pt>
    <dgm:pt modelId="{96ABE640-CADC-47CD-9531-362225A15F03}" type="sibTrans" cxnId="{EB427C13-F6E5-4EFD-8195-2718FA4D80DA}">
      <dgm:prSet/>
      <dgm:spPr/>
      <dgm:t>
        <a:bodyPr/>
        <a:lstStyle/>
        <a:p>
          <a:endParaRPr lang="en-US"/>
        </a:p>
      </dgm:t>
    </dgm:pt>
    <dgm:pt modelId="{602B8A97-C866-4A71-A96E-7BA353D4B1A2}">
      <dgm:prSet/>
      <dgm:spPr/>
      <dgm:t>
        <a:bodyPr/>
        <a:lstStyle/>
        <a:p>
          <a:r>
            <a:rPr lang="en-US"/>
            <a:t>Be provided information on your child’s level of achievement on assessments in Reading/Language Arts, Writing, Mathematics, and Science. </a:t>
          </a:r>
        </a:p>
      </dgm:t>
    </dgm:pt>
    <dgm:pt modelId="{6033A48A-2C3D-42F9-B754-0DB6628D5E74}" type="parTrans" cxnId="{7B286EEA-10E7-47C7-84A1-AEEA00C72F8C}">
      <dgm:prSet/>
      <dgm:spPr/>
      <dgm:t>
        <a:bodyPr/>
        <a:lstStyle/>
        <a:p>
          <a:endParaRPr lang="en-US"/>
        </a:p>
      </dgm:t>
    </dgm:pt>
    <dgm:pt modelId="{AF0B0D1E-D80D-44A2-BDD5-60B06A2D3F28}" type="sibTrans" cxnId="{7B286EEA-10E7-47C7-84A1-AEEA00C72F8C}">
      <dgm:prSet/>
      <dgm:spPr/>
      <dgm:t>
        <a:bodyPr/>
        <a:lstStyle/>
        <a:p>
          <a:endParaRPr lang="en-US"/>
        </a:p>
      </dgm:t>
    </dgm:pt>
    <dgm:pt modelId="{B7FB80CA-207E-4DBD-AE42-6F17E39B2BD5}">
      <dgm:prSet/>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dirty="0"/>
        </a:p>
      </dgm:t>
    </dgm:pt>
    <dgm:pt modelId="{E6D3E141-6613-4572-AF12-7DC809006421}" type="parTrans" cxnId="{6E9E783F-5287-4D7C-9B73-F350FA8D1F40}">
      <dgm:prSet/>
      <dgm:spPr/>
      <dgm:t>
        <a:bodyPr/>
        <a:lstStyle/>
        <a:p>
          <a:endParaRPr lang="en-US"/>
        </a:p>
      </dgm:t>
    </dgm:pt>
    <dgm:pt modelId="{EDED52FE-01F5-417F-86DB-5534844CF01B}" type="sibTrans" cxnId="{6E9E783F-5287-4D7C-9B73-F350FA8D1F40}">
      <dgm:prSet/>
      <dgm:spPr/>
      <dgm:t>
        <a:bodyPr/>
        <a:lstStyle/>
        <a:p>
          <a:endParaRPr lang="en-US"/>
        </a:p>
      </dgm:t>
    </dgm:pt>
    <dgm:pt modelId="{8628DE50-7A2E-4F41-937D-D956C7E5E815}">
      <dgm:prSet/>
      <dgm:spPr/>
      <dgm:t>
        <a:bodyPr/>
        <a:lstStyle/>
        <a:p>
          <a:r>
            <a:rPr lang="en-US" dirty="0"/>
            <a:t>Request and receive information on the qualifications of your child’s teacher and supplemental personnel working with your child.</a:t>
          </a:r>
        </a:p>
      </dgm:t>
    </dgm:pt>
    <dgm:pt modelId="{55B3690F-8045-4CBD-B704-D8EB33FA581F}" type="parTrans" cxnId="{1B84777C-06D8-4762-BD6E-9B81F85CAA83}">
      <dgm:prSet/>
      <dgm:spPr/>
      <dgm:t>
        <a:bodyPr/>
        <a:lstStyle/>
        <a:p>
          <a:endParaRPr lang="en-US"/>
        </a:p>
      </dgm:t>
    </dgm:pt>
    <dgm:pt modelId="{609FDDE1-842B-4C0C-AE10-8C77AA45AC5A}" type="sibTrans" cxnId="{1B84777C-06D8-4762-BD6E-9B81F85CAA83}">
      <dgm:prSet/>
      <dgm:spPr/>
      <dgm:t>
        <a:bodyPr/>
        <a:lstStyle/>
        <a:p>
          <a:endParaRPr lang="en-US"/>
        </a:p>
      </dgm:t>
    </dgm:pt>
    <dgm:pt modelId="{CC35B4F0-DAC8-4E7D-9D8F-7B0DA389B262}">
      <dgm:prSet/>
      <dgm:spPr/>
      <dgm:t>
        <a:bodyPr/>
        <a:lstStyle/>
        <a:p>
          <a:r>
            <a:rPr lang="en-US"/>
            <a:t>Be</a:t>
          </a:r>
        </a:p>
      </dgm:t>
    </dgm:pt>
    <dgm:pt modelId="{ADE9DBE1-BF27-4C23-B2E8-1A8C1FF21832}" type="parTrans" cxnId="{AA727A01-6F48-41AB-AE9D-A5BEA04A03DE}">
      <dgm:prSet/>
      <dgm:spPr/>
      <dgm:t>
        <a:bodyPr/>
        <a:lstStyle/>
        <a:p>
          <a:endParaRPr lang="en-US"/>
        </a:p>
      </dgm:t>
    </dgm:pt>
    <dgm:pt modelId="{12DE42F1-A1D5-4F5F-B43E-F28C49FABA16}" type="sibTrans" cxnId="{AA727A01-6F48-41AB-AE9D-A5BEA04A03DE}">
      <dgm:prSet/>
      <dgm:spPr/>
      <dgm:t>
        <a:bodyPr/>
        <a:lstStyle/>
        <a:p>
          <a:endParaRPr lang="en-US"/>
        </a:p>
      </dgm:t>
    </dgm:pt>
    <dgm:pt modelId="{C33317C1-821B-4AE2-814D-306AC48CB2B3}">
      <dgm:prSet/>
      <dgm:spPr/>
      <dgm:t>
        <a:bodyPr/>
        <a:lstStyle/>
        <a:p>
          <a:r>
            <a:rPr lang="en-US" dirty="0"/>
            <a:t>Be notified of non-highly qualified or out-of-field teachers at the school. </a:t>
          </a:r>
        </a:p>
      </dgm:t>
    </dgm:pt>
    <dgm:pt modelId="{544CC9BD-FAB7-4034-9E6E-EECD36731CD6}" type="parTrans" cxnId="{1867F48F-B0EE-4BCF-AA93-09328A8C513F}">
      <dgm:prSet/>
      <dgm:spPr/>
      <dgm:t>
        <a:bodyPr/>
        <a:lstStyle/>
        <a:p>
          <a:endParaRPr lang="en-US"/>
        </a:p>
      </dgm:t>
    </dgm:pt>
    <dgm:pt modelId="{9A31F976-0505-4A16-B1D5-4472587A0ADF}" type="sibTrans" cxnId="{1867F48F-B0EE-4BCF-AA93-09328A8C513F}">
      <dgm:prSet/>
      <dgm:spPr/>
      <dgm:t>
        <a:bodyPr/>
        <a:lstStyle/>
        <a:p>
          <a:endParaRPr lang="en-US"/>
        </a:p>
      </dgm:t>
    </dgm:pt>
    <dgm:pt modelId="{D5547973-4AC7-4503-B1CD-3EB6A74061E2}">
      <dgm:prSet/>
      <dgm:spPr/>
      <dgm:t>
        <a:bodyPr/>
        <a:lstStyle/>
        <a:p>
          <a:r>
            <a:rPr lang="en-US"/>
            <a:t>Be</a:t>
          </a:r>
        </a:p>
      </dgm:t>
    </dgm:pt>
    <dgm:pt modelId="{E6744DD8-D6F0-4B90-ABDB-3343D0469B80}" type="parTrans" cxnId="{7E26D529-DA12-4A46-9FD4-FC182514FD92}">
      <dgm:prSet/>
      <dgm:spPr/>
      <dgm:t>
        <a:bodyPr/>
        <a:lstStyle/>
        <a:p>
          <a:endParaRPr lang="en-US"/>
        </a:p>
      </dgm:t>
    </dgm:pt>
    <dgm:pt modelId="{DE000BD1-1B9A-4E02-8181-092AC3F04437}" type="sibTrans" cxnId="{7E26D529-DA12-4A46-9FD4-FC182514FD92}">
      <dgm:prSet/>
      <dgm:spPr/>
      <dgm:t>
        <a:bodyPr/>
        <a:lstStyle/>
        <a:p>
          <a:endParaRPr lang="en-US"/>
        </a:p>
      </dgm:t>
    </dgm:pt>
    <dgm:pt modelId="{46D627AF-1BD2-4786-AF31-BA9F851D02A0}">
      <dgm:prSet/>
      <dgm:spPr/>
      <dgm:t>
        <a:bodyPr/>
        <a:lstStyle/>
        <a:p>
          <a:r>
            <a:rPr lang="en-US" dirty="0"/>
            <a:t>Be informed if your child is taught by a non-highly qualified teacher for four or more consecutive weeks.</a:t>
          </a:r>
        </a:p>
      </dgm:t>
    </dgm:pt>
    <dgm:pt modelId="{F33019CE-2CEF-4293-904E-ED8739862F47}" type="parTrans" cxnId="{AAE3A63E-4EAA-4274-9FBE-6F03E8CA2DCB}">
      <dgm:prSet/>
      <dgm:spPr/>
      <dgm:t>
        <a:bodyPr/>
        <a:lstStyle/>
        <a:p>
          <a:endParaRPr lang="en-US"/>
        </a:p>
      </dgm:t>
    </dgm:pt>
    <dgm:pt modelId="{C486B893-FAC3-4641-BC67-780419439DBA}" type="sibTrans" cxnId="{AAE3A63E-4EAA-4274-9FBE-6F03E8CA2DCB}">
      <dgm:prSet/>
      <dgm:spPr/>
      <dgm:t>
        <a:bodyPr/>
        <a:lstStyle/>
        <a:p>
          <a:endParaRPr lang="en-US"/>
        </a:p>
      </dgm:t>
    </dgm:pt>
    <dgm:pt modelId="{C70EEDD3-997F-40F8-A3C4-0A420ECDB8D4}" type="pres">
      <dgm:prSet presAssocID="{F991D69F-26AA-40E2-BAA4-A4C236902175}" presName="Name0" presStyleCnt="0">
        <dgm:presLayoutVars>
          <dgm:dir/>
          <dgm:animLvl val="lvl"/>
          <dgm:resizeHandles val="exact"/>
        </dgm:presLayoutVars>
      </dgm:prSet>
      <dgm:spPr/>
    </dgm:pt>
    <dgm:pt modelId="{A69A78BB-89B0-4446-A13D-D858DEAEDA43}" type="pres">
      <dgm:prSet presAssocID="{EB9068DB-B619-46E9-8A9F-C5B5254D6185}" presName="linNode" presStyleCnt="0"/>
      <dgm:spPr/>
    </dgm:pt>
    <dgm:pt modelId="{0D6CA68F-E5ED-454D-B1FE-5DF71F8AC0B3}" type="pres">
      <dgm:prSet presAssocID="{EB9068DB-B619-46E9-8A9F-C5B5254D6185}" presName="parentText" presStyleLbl="solidFgAcc1" presStyleIdx="0" presStyleCnt="4">
        <dgm:presLayoutVars>
          <dgm:chMax val="1"/>
          <dgm:bulletEnabled/>
        </dgm:presLayoutVars>
      </dgm:prSet>
      <dgm:spPr/>
    </dgm:pt>
    <dgm:pt modelId="{495D83E3-DED0-4A09-B1A5-7DF0289802D2}" type="pres">
      <dgm:prSet presAssocID="{EB9068DB-B619-46E9-8A9F-C5B5254D6185}" presName="descendantText" presStyleLbl="alignNode1" presStyleIdx="0" presStyleCnt="4" custLinFactNeighborX="-773" custLinFactNeighborY="2631">
        <dgm:presLayoutVars>
          <dgm:bulletEnabled/>
        </dgm:presLayoutVars>
      </dgm:prSet>
      <dgm:spPr/>
    </dgm:pt>
    <dgm:pt modelId="{AAC02A95-D2CF-45E6-856F-C7C251476081}" type="pres">
      <dgm:prSet presAssocID="{96ABE640-CADC-47CD-9531-362225A15F03}" presName="sp" presStyleCnt="0"/>
      <dgm:spPr/>
    </dgm:pt>
    <dgm:pt modelId="{0CD99A73-9B41-4B56-977A-A6C4CD382237}" type="pres">
      <dgm:prSet presAssocID="{B7FB80CA-207E-4DBD-AE42-6F17E39B2BD5}" presName="linNode" presStyleCnt="0"/>
      <dgm:spPr/>
    </dgm:pt>
    <dgm:pt modelId="{418EEE20-A6D0-4CA4-A333-3B9C7168175F}" type="pres">
      <dgm:prSet presAssocID="{B7FB80CA-207E-4DBD-AE42-6F17E39B2BD5}" presName="parentText" presStyleLbl="solidFgAcc1" presStyleIdx="1" presStyleCnt="4" custLinFactNeighborX="0" custLinFactNeighborY="-1225">
        <dgm:presLayoutVars>
          <dgm:chMax val="1"/>
          <dgm:bulletEnabled/>
        </dgm:presLayoutVars>
      </dgm:prSet>
      <dgm:spPr/>
    </dgm:pt>
    <dgm:pt modelId="{8DDCC77A-DAE7-4E12-8E4E-66D8D2811F46}" type="pres">
      <dgm:prSet presAssocID="{B7FB80CA-207E-4DBD-AE42-6F17E39B2BD5}" presName="descendantText" presStyleLbl="alignNode1" presStyleIdx="1" presStyleCnt="4">
        <dgm:presLayoutVars>
          <dgm:bulletEnabled/>
        </dgm:presLayoutVars>
      </dgm:prSet>
      <dgm:spPr/>
    </dgm:pt>
    <dgm:pt modelId="{92E48405-BF4C-40B8-A21B-BFEA69758B11}" type="pres">
      <dgm:prSet presAssocID="{EDED52FE-01F5-417F-86DB-5534844CF01B}" presName="sp" presStyleCnt="0"/>
      <dgm:spPr/>
    </dgm:pt>
    <dgm:pt modelId="{6BC4B9B7-0B98-430B-89EC-353435B80FC5}" type="pres">
      <dgm:prSet presAssocID="{CC35B4F0-DAC8-4E7D-9D8F-7B0DA389B262}" presName="linNode" presStyleCnt="0"/>
      <dgm:spPr/>
    </dgm:pt>
    <dgm:pt modelId="{2976F985-A2C3-4C59-B8B1-C49C001F0CE6}" type="pres">
      <dgm:prSet presAssocID="{CC35B4F0-DAC8-4E7D-9D8F-7B0DA389B262}" presName="parentText" presStyleLbl="solidFgAcc1" presStyleIdx="2" presStyleCnt="4">
        <dgm:presLayoutVars>
          <dgm:chMax val="1"/>
          <dgm:bulletEnabled/>
        </dgm:presLayoutVars>
      </dgm:prSet>
      <dgm:spPr/>
    </dgm:pt>
    <dgm:pt modelId="{C6B89B84-C18F-47A6-A131-B47C2BF3021C}" type="pres">
      <dgm:prSet presAssocID="{CC35B4F0-DAC8-4E7D-9D8F-7B0DA389B262}" presName="descendantText" presStyleLbl="alignNode1" presStyleIdx="2" presStyleCnt="4" custScaleY="93840" custLinFactNeighborX="0" custLinFactNeighborY="-6080">
        <dgm:presLayoutVars>
          <dgm:bulletEnabled/>
        </dgm:presLayoutVars>
      </dgm:prSet>
      <dgm:spPr/>
    </dgm:pt>
    <dgm:pt modelId="{C57FF7B9-8699-4E73-9E19-F91932A7F653}" type="pres">
      <dgm:prSet presAssocID="{12DE42F1-A1D5-4F5F-B43E-F28C49FABA16}" presName="sp" presStyleCnt="0"/>
      <dgm:spPr/>
    </dgm:pt>
    <dgm:pt modelId="{F3934318-E3BF-4AA9-9516-FE7B443555B9}" type="pres">
      <dgm:prSet presAssocID="{D5547973-4AC7-4503-B1CD-3EB6A74061E2}" presName="linNode" presStyleCnt="0"/>
      <dgm:spPr/>
    </dgm:pt>
    <dgm:pt modelId="{9653E162-1CC2-459B-BC79-3404DE926644}" type="pres">
      <dgm:prSet presAssocID="{D5547973-4AC7-4503-B1CD-3EB6A74061E2}" presName="parentText" presStyleLbl="solidFgAcc1" presStyleIdx="3" presStyleCnt="4">
        <dgm:presLayoutVars>
          <dgm:chMax val="1"/>
          <dgm:bulletEnabled/>
        </dgm:presLayoutVars>
      </dgm:prSet>
      <dgm:spPr/>
    </dgm:pt>
    <dgm:pt modelId="{43479D59-0A6C-4FC2-972B-04822DD5D18A}" type="pres">
      <dgm:prSet presAssocID="{D5547973-4AC7-4503-B1CD-3EB6A74061E2}" presName="descendantText" presStyleLbl="alignNode1" presStyleIdx="3" presStyleCnt="4" custScaleY="116585" custLinFactNeighborX="1256" custLinFactNeighborY="-9000">
        <dgm:presLayoutVars>
          <dgm:bulletEnabled/>
        </dgm:presLayoutVars>
      </dgm:prSet>
      <dgm:spPr/>
    </dgm:pt>
  </dgm:ptLst>
  <dgm:cxnLst>
    <dgm:cxn modelId="{AA727A01-6F48-41AB-AE9D-A5BEA04A03DE}" srcId="{F991D69F-26AA-40E2-BAA4-A4C236902175}" destId="{CC35B4F0-DAC8-4E7D-9D8F-7B0DA389B262}" srcOrd="2" destOrd="0" parTransId="{ADE9DBE1-BF27-4C23-B2E8-1A8C1FF21832}" sibTransId="{12DE42F1-A1D5-4F5F-B43E-F28C49FABA16}"/>
    <dgm:cxn modelId="{E635E411-9ACA-4490-A217-DB70B05A2F45}" type="presOf" srcId="{CC35B4F0-DAC8-4E7D-9D8F-7B0DA389B262}" destId="{2976F985-A2C3-4C59-B8B1-C49C001F0CE6}" srcOrd="0" destOrd="0" presId="urn:microsoft.com/office/officeart/2016/7/layout/VerticalHollowActionList"/>
    <dgm:cxn modelId="{EB427C13-F6E5-4EFD-8195-2718FA4D80DA}" srcId="{F991D69F-26AA-40E2-BAA4-A4C236902175}" destId="{EB9068DB-B619-46E9-8A9F-C5B5254D6185}" srcOrd="0" destOrd="0" parTransId="{6BE8667F-C812-4DD8-8A2D-A6EB240ED42B}" sibTransId="{96ABE640-CADC-47CD-9531-362225A15F03}"/>
    <dgm:cxn modelId="{C3B7531D-70BE-413B-9E1D-65D8DC5C6C27}" type="presOf" srcId="{EB9068DB-B619-46E9-8A9F-C5B5254D6185}" destId="{0D6CA68F-E5ED-454D-B1FE-5DF71F8AC0B3}" srcOrd="0" destOrd="0" presId="urn:microsoft.com/office/officeart/2016/7/layout/VerticalHollowActionList"/>
    <dgm:cxn modelId="{7E26D529-DA12-4A46-9FD4-FC182514FD92}" srcId="{F991D69F-26AA-40E2-BAA4-A4C236902175}" destId="{D5547973-4AC7-4503-B1CD-3EB6A74061E2}" srcOrd="3" destOrd="0" parTransId="{E6744DD8-D6F0-4B90-ABDB-3343D0469B80}" sibTransId="{DE000BD1-1B9A-4E02-8181-092AC3F04437}"/>
    <dgm:cxn modelId="{148D4D30-48D2-4BF8-86CF-CD3B07D73028}" type="presOf" srcId="{D5547973-4AC7-4503-B1CD-3EB6A74061E2}" destId="{9653E162-1CC2-459B-BC79-3404DE926644}" srcOrd="0" destOrd="0" presId="urn:microsoft.com/office/officeart/2016/7/layout/VerticalHollowActionList"/>
    <dgm:cxn modelId="{AAE3A63E-4EAA-4274-9FBE-6F03E8CA2DCB}" srcId="{D5547973-4AC7-4503-B1CD-3EB6A74061E2}" destId="{46D627AF-1BD2-4786-AF31-BA9F851D02A0}" srcOrd="0" destOrd="0" parTransId="{F33019CE-2CEF-4293-904E-ED8739862F47}" sibTransId="{C486B893-FAC3-4641-BC67-780419439DBA}"/>
    <dgm:cxn modelId="{6E9E783F-5287-4D7C-9B73-F350FA8D1F40}" srcId="{F991D69F-26AA-40E2-BAA4-A4C236902175}" destId="{B7FB80CA-207E-4DBD-AE42-6F17E39B2BD5}" srcOrd="1" destOrd="0" parTransId="{E6D3E141-6613-4572-AF12-7DC809006421}" sibTransId="{EDED52FE-01F5-417F-86DB-5534844CF01B}"/>
    <dgm:cxn modelId="{4462177C-91EE-4577-AAFB-BA6B09CA72ED}" type="presOf" srcId="{602B8A97-C866-4A71-A96E-7BA353D4B1A2}" destId="{495D83E3-DED0-4A09-B1A5-7DF0289802D2}" srcOrd="0" destOrd="0" presId="urn:microsoft.com/office/officeart/2016/7/layout/VerticalHollowActionList"/>
    <dgm:cxn modelId="{1B84777C-06D8-4762-BD6E-9B81F85CAA83}" srcId="{B7FB80CA-207E-4DBD-AE42-6F17E39B2BD5}" destId="{8628DE50-7A2E-4F41-937D-D956C7E5E815}" srcOrd="0" destOrd="0" parTransId="{55B3690F-8045-4CBD-B704-D8EB33FA581F}" sibTransId="{609FDDE1-842B-4C0C-AE10-8C77AA45AC5A}"/>
    <dgm:cxn modelId="{18B5EE89-9A0F-4C12-903B-C5203269D01E}" type="presOf" srcId="{46D627AF-1BD2-4786-AF31-BA9F851D02A0}" destId="{43479D59-0A6C-4FC2-972B-04822DD5D18A}" srcOrd="0" destOrd="0" presId="urn:microsoft.com/office/officeart/2016/7/layout/VerticalHollowActionList"/>
    <dgm:cxn modelId="{1867F48F-B0EE-4BCF-AA93-09328A8C513F}" srcId="{CC35B4F0-DAC8-4E7D-9D8F-7B0DA389B262}" destId="{C33317C1-821B-4AE2-814D-306AC48CB2B3}" srcOrd="0" destOrd="0" parTransId="{544CC9BD-FAB7-4034-9E6E-EECD36731CD6}" sibTransId="{9A31F976-0505-4A16-B1D5-4472587A0ADF}"/>
    <dgm:cxn modelId="{138D25AD-34AC-4272-B729-9FE1DA8F3CED}" type="presOf" srcId="{C33317C1-821B-4AE2-814D-306AC48CB2B3}" destId="{C6B89B84-C18F-47A6-A131-B47C2BF3021C}" srcOrd="0" destOrd="0" presId="urn:microsoft.com/office/officeart/2016/7/layout/VerticalHollowActionList"/>
    <dgm:cxn modelId="{AC12E2AF-0928-4029-B9DA-A1500C230A8B}" type="presOf" srcId="{8628DE50-7A2E-4F41-937D-D956C7E5E815}" destId="{8DDCC77A-DAE7-4E12-8E4E-66D8D2811F46}" srcOrd="0" destOrd="0" presId="urn:microsoft.com/office/officeart/2016/7/layout/VerticalHollowActionList"/>
    <dgm:cxn modelId="{461803CD-092D-4C14-9A96-3818878EA60C}" type="presOf" srcId="{B7FB80CA-207E-4DBD-AE42-6F17E39B2BD5}" destId="{418EEE20-A6D0-4CA4-A333-3B9C7168175F}" srcOrd="0" destOrd="0" presId="urn:microsoft.com/office/officeart/2016/7/layout/VerticalHollowActionList"/>
    <dgm:cxn modelId="{7B286EEA-10E7-47C7-84A1-AEEA00C72F8C}" srcId="{EB9068DB-B619-46E9-8A9F-C5B5254D6185}" destId="{602B8A97-C866-4A71-A96E-7BA353D4B1A2}" srcOrd="0" destOrd="0" parTransId="{6033A48A-2C3D-42F9-B754-0DB6628D5E74}" sibTransId="{AF0B0D1E-D80D-44A2-BDD5-60B06A2D3F28}"/>
    <dgm:cxn modelId="{A6D707F6-2729-4A57-A0B4-58D73C4B5B62}" type="presOf" srcId="{F991D69F-26AA-40E2-BAA4-A4C236902175}" destId="{C70EEDD3-997F-40F8-A3C4-0A420ECDB8D4}" srcOrd="0" destOrd="0" presId="urn:microsoft.com/office/officeart/2016/7/layout/VerticalHollowActionList"/>
    <dgm:cxn modelId="{6D3BAF1F-8681-4E0E-8A92-DE3CF60BBAE2}" type="presParOf" srcId="{C70EEDD3-997F-40F8-A3C4-0A420ECDB8D4}" destId="{A69A78BB-89B0-4446-A13D-D858DEAEDA43}" srcOrd="0" destOrd="0" presId="urn:microsoft.com/office/officeart/2016/7/layout/VerticalHollowActionList"/>
    <dgm:cxn modelId="{2B7B1FE6-FE6D-4532-85CB-24684697145F}" type="presParOf" srcId="{A69A78BB-89B0-4446-A13D-D858DEAEDA43}" destId="{0D6CA68F-E5ED-454D-B1FE-5DF71F8AC0B3}" srcOrd="0" destOrd="0" presId="urn:microsoft.com/office/officeart/2016/7/layout/VerticalHollowActionList"/>
    <dgm:cxn modelId="{5B450C72-EB9A-425E-B17A-E339252FD79C}" type="presParOf" srcId="{A69A78BB-89B0-4446-A13D-D858DEAEDA43}" destId="{495D83E3-DED0-4A09-B1A5-7DF0289802D2}" srcOrd="1" destOrd="0" presId="urn:microsoft.com/office/officeart/2016/7/layout/VerticalHollowActionList"/>
    <dgm:cxn modelId="{454DCF5D-EC41-4DDE-983C-2B51E0F982F5}" type="presParOf" srcId="{C70EEDD3-997F-40F8-A3C4-0A420ECDB8D4}" destId="{AAC02A95-D2CF-45E6-856F-C7C251476081}" srcOrd="1" destOrd="0" presId="urn:microsoft.com/office/officeart/2016/7/layout/VerticalHollowActionList"/>
    <dgm:cxn modelId="{743E0BB7-5E56-4915-B325-BCAC5E4E46D7}" type="presParOf" srcId="{C70EEDD3-997F-40F8-A3C4-0A420ECDB8D4}" destId="{0CD99A73-9B41-4B56-977A-A6C4CD382237}" srcOrd="2" destOrd="0" presId="urn:microsoft.com/office/officeart/2016/7/layout/VerticalHollowActionList"/>
    <dgm:cxn modelId="{B129C749-46C4-4092-BD4E-B6BB0E5707D1}" type="presParOf" srcId="{0CD99A73-9B41-4B56-977A-A6C4CD382237}" destId="{418EEE20-A6D0-4CA4-A333-3B9C7168175F}" srcOrd="0" destOrd="0" presId="urn:microsoft.com/office/officeart/2016/7/layout/VerticalHollowActionList"/>
    <dgm:cxn modelId="{FA670663-DEAC-4948-956A-462FB0BE1499}" type="presParOf" srcId="{0CD99A73-9B41-4B56-977A-A6C4CD382237}" destId="{8DDCC77A-DAE7-4E12-8E4E-66D8D2811F46}" srcOrd="1" destOrd="0" presId="urn:microsoft.com/office/officeart/2016/7/layout/VerticalHollowActionList"/>
    <dgm:cxn modelId="{584A21A6-CE72-45AF-9DB2-0F8E9E008C6D}" type="presParOf" srcId="{C70EEDD3-997F-40F8-A3C4-0A420ECDB8D4}" destId="{92E48405-BF4C-40B8-A21B-BFEA69758B11}" srcOrd="3" destOrd="0" presId="urn:microsoft.com/office/officeart/2016/7/layout/VerticalHollowActionList"/>
    <dgm:cxn modelId="{C2B3D694-6BC2-40AF-AAE3-308182F1A731}" type="presParOf" srcId="{C70EEDD3-997F-40F8-A3C4-0A420ECDB8D4}" destId="{6BC4B9B7-0B98-430B-89EC-353435B80FC5}" srcOrd="4" destOrd="0" presId="urn:microsoft.com/office/officeart/2016/7/layout/VerticalHollowActionList"/>
    <dgm:cxn modelId="{63429526-3FAA-4969-B417-238335E57C30}" type="presParOf" srcId="{6BC4B9B7-0B98-430B-89EC-353435B80FC5}" destId="{2976F985-A2C3-4C59-B8B1-C49C001F0CE6}" srcOrd="0" destOrd="0" presId="urn:microsoft.com/office/officeart/2016/7/layout/VerticalHollowActionList"/>
    <dgm:cxn modelId="{11B7CFDB-D5EF-4A3B-8975-157A3C0C6095}" type="presParOf" srcId="{6BC4B9B7-0B98-430B-89EC-353435B80FC5}" destId="{C6B89B84-C18F-47A6-A131-B47C2BF3021C}" srcOrd="1" destOrd="0" presId="urn:microsoft.com/office/officeart/2016/7/layout/VerticalHollowActionList"/>
    <dgm:cxn modelId="{ECB1EB71-4C66-42FF-A4EE-EDD7ACF254D1}" type="presParOf" srcId="{C70EEDD3-997F-40F8-A3C4-0A420ECDB8D4}" destId="{C57FF7B9-8699-4E73-9E19-F91932A7F653}" srcOrd="5" destOrd="0" presId="urn:microsoft.com/office/officeart/2016/7/layout/VerticalHollowActionList"/>
    <dgm:cxn modelId="{6B1D5165-8F9F-4FF6-865E-11F1D980B4CD}" type="presParOf" srcId="{C70EEDD3-997F-40F8-A3C4-0A420ECDB8D4}" destId="{F3934318-E3BF-4AA9-9516-FE7B443555B9}" srcOrd="6" destOrd="0" presId="urn:microsoft.com/office/officeart/2016/7/layout/VerticalHollowActionList"/>
    <dgm:cxn modelId="{B43E5C0A-354E-445D-B4E7-FF33AF92BFE9}" type="presParOf" srcId="{F3934318-E3BF-4AA9-9516-FE7B443555B9}" destId="{9653E162-1CC2-459B-BC79-3404DE926644}" srcOrd="0" destOrd="0" presId="urn:microsoft.com/office/officeart/2016/7/layout/VerticalHollowActionList"/>
    <dgm:cxn modelId="{8927F731-C12F-4B0E-BC6E-06E9A16B40F0}" type="presParOf" srcId="{F3934318-E3BF-4AA9-9516-FE7B443555B9}" destId="{43479D59-0A6C-4FC2-972B-04822DD5D18A}" srcOrd="1" destOrd="0" presId="urn:microsoft.com/office/officeart/2016/7/layout/VerticalHollowAc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0A4076-5EFA-4367-9518-E8E746F297F1}" type="doc">
      <dgm:prSet loTypeId="urn:microsoft.com/office/officeart/2016/7/layout/ChevronBlockProcess" loCatId="process" qsTypeId="urn:microsoft.com/office/officeart/2005/8/quickstyle/simple1" qsCatId="simple" csTypeId="urn:microsoft.com/office/officeart/2005/8/colors/colorful1" csCatId="colorful"/>
      <dgm:spPr/>
      <dgm:t>
        <a:bodyPr/>
        <a:lstStyle/>
        <a:p>
          <a:endParaRPr lang="en-US"/>
        </a:p>
      </dgm:t>
    </dgm:pt>
    <dgm:pt modelId="{3B10FBA5-4614-40E8-8B3D-EE2A422FD84E}">
      <dgm:prSet/>
      <dgm:spPr/>
      <dgm:t>
        <a:bodyPr/>
        <a:lstStyle/>
        <a:p>
          <a:r>
            <a:rPr lang="en-US"/>
            <a:t>School</a:t>
          </a:r>
        </a:p>
      </dgm:t>
    </dgm:pt>
    <dgm:pt modelId="{13562791-93CD-4F50-A67D-78780CCE320C}" type="parTrans" cxnId="{0A2093F2-41E2-4507-9A54-592C80E66B7A}">
      <dgm:prSet/>
      <dgm:spPr/>
      <dgm:t>
        <a:bodyPr/>
        <a:lstStyle/>
        <a:p>
          <a:endParaRPr lang="en-US"/>
        </a:p>
      </dgm:t>
    </dgm:pt>
    <dgm:pt modelId="{1F75E0A9-D75A-46E1-9441-AB4F89BCB1D4}" type="sibTrans" cxnId="{0A2093F2-41E2-4507-9A54-592C80E66B7A}">
      <dgm:prSet/>
      <dgm:spPr/>
      <dgm:t>
        <a:bodyPr/>
        <a:lstStyle/>
        <a:p>
          <a:endParaRPr lang="en-US"/>
        </a:p>
      </dgm:t>
    </dgm:pt>
    <dgm:pt modelId="{FBE632E2-3C32-4936-A073-48691E81BC04}">
      <dgm:prSet/>
      <dgm:spPr/>
      <dgm:t>
        <a:bodyPr/>
        <a:lstStyle/>
        <a:p>
          <a:r>
            <a:rPr lang="en-US"/>
            <a:t>School Improvement Plan (SIP)</a:t>
          </a:r>
        </a:p>
      </dgm:t>
    </dgm:pt>
    <dgm:pt modelId="{BEC7C82D-C848-4CE5-BA96-A839C786EABA}" type="parTrans" cxnId="{DA5CB241-DB74-4057-A691-EDF590B220B9}">
      <dgm:prSet/>
      <dgm:spPr/>
      <dgm:t>
        <a:bodyPr/>
        <a:lstStyle/>
        <a:p>
          <a:endParaRPr lang="en-US"/>
        </a:p>
      </dgm:t>
    </dgm:pt>
    <dgm:pt modelId="{F77E0B98-C1C3-4E48-B690-F96DDF3136DB}" type="sibTrans" cxnId="{DA5CB241-DB74-4057-A691-EDF590B220B9}">
      <dgm:prSet/>
      <dgm:spPr/>
      <dgm:t>
        <a:bodyPr/>
        <a:lstStyle/>
        <a:p>
          <a:endParaRPr lang="en-US"/>
        </a:p>
      </dgm:t>
    </dgm:pt>
    <dgm:pt modelId="{07D70ED1-B3C9-4D0E-AFA2-359F7642A2BC}">
      <dgm:prSet/>
      <dgm:spPr/>
      <dgm:t>
        <a:bodyPr/>
        <a:lstStyle/>
        <a:p>
          <a:r>
            <a:rPr lang="en-US"/>
            <a:t>Title</a:t>
          </a:r>
        </a:p>
      </dgm:t>
    </dgm:pt>
    <dgm:pt modelId="{08EE9B9B-6DF7-43AD-9787-83722F84BE2C}" type="parTrans" cxnId="{24B5203F-1BFF-42A3-A6E3-3C2DD0C13ABD}">
      <dgm:prSet/>
      <dgm:spPr/>
      <dgm:t>
        <a:bodyPr/>
        <a:lstStyle/>
        <a:p>
          <a:endParaRPr lang="en-US"/>
        </a:p>
      </dgm:t>
    </dgm:pt>
    <dgm:pt modelId="{49CF7F57-5890-4F6C-8EEC-504890AD03D7}" type="sibTrans" cxnId="{24B5203F-1BFF-42A3-A6E3-3C2DD0C13ABD}">
      <dgm:prSet/>
      <dgm:spPr/>
      <dgm:t>
        <a:bodyPr/>
        <a:lstStyle/>
        <a:p>
          <a:endParaRPr lang="en-US"/>
        </a:p>
      </dgm:t>
    </dgm:pt>
    <dgm:pt modelId="{07434B3A-1CD2-4E47-918C-B864DB3107E1}">
      <dgm:prSet/>
      <dgm:spPr/>
      <dgm:t>
        <a:bodyPr/>
        <a:lstStyle/>
        <a:p>
          <a:r>
            <a:rPr lang="en-US"/>
            <a:t>Title I Schoolwide Plan </a:t>
          </a:r>
        </a:p>
      </dgm:t>
    </dgm:pt>
    <dgm:pt modelId="{AC53C5B0-3211-4FCE-A681-B25F0DD71C8C}" type="parTrans" cxnId="{072C1716-83EE-4A0A-8F67-912C33B968BB}">
      <dgm:prSet/>
      <dgm:spPr/>
      <dgm:t>
        <a:bodyPr/>
        <a:lstStyle/>
        <a:p>
          <a:endParaRPr lang="en-US"/>
        </a:p>
      </dgm:t>
    </dgm:pt>
    <dgm:pt modelId="{E59A3E06-962E-419B-B5D0-E1EC62A122C0}" type="sibTrans" cxnId="{072C1716-83EE-4A0A-8F67-912C33B968BB}">
      <dgm:prSet/>
      <dgm:spPr/>
      <dgm:t>
        <a:bodyPr/>
        <a:lstStyle/>
        <a:p>
          <a:endParaRPr lang="en-US"/>
        </a:p>
      </dgm:t>
    </dgm:pt>
    <dgm:pt modelId="{C89A8287-0CB5-43DA-8E09-30E887949C03}">
      <dgm:prSet/>
      <dgm:spPr/>
      <dgm:t>
        <a:bodyPr/>
        <a:lstStyle/>
        <a:p>
          <a:r>
            <a:rPr lang="en-US"/>
            <a:t>Parent</a:t>
          </a:r>
        </a:p>
      </dgm:t>
    </dgm:pt>
    <dgm:pt modelId="{F182342F-5A4D-4BE7-9587-98CA82D2C877}" type="parTrans" cxnId="{4013A3B6-19CD-4E34-9264-E6B315F90849}">
      <dgm:prSet/>
      <dgm:spPr/>
      <dgm:t>
        <a:bodyPr/>
        <a:lstStyle/>
        <a:p>
          <a:endParaRPr lang="en-US"/>
        </a:p>
      </dgm:t>
    </dgm:pt>
    <dgm:pt modelId="{DFEE2F87-FE0D-417F-AF42-07A1A5627074}" type="sibTrans" cxnId="{4013A3B6-19CD-4E34-9264-E6B315F90849}">
      <dgm:prSet/>
      <dgm:spPr/>
      <dgm:t>
        <a:bodyPr/>
        <a:lstStyle/>
        <a:p>
          <a:endParaRPr lang="en-US"/>
        </a:p>
      </dgm:t>
    </dgm:pt>
    <dgm:pt modelId="{C46D42BE-E8DA-42C5-9530-9B64FBAD349C}">
      <dgm:prSet/>
      <dgm:spPr/>
      <dgm:t>
        <a:bodyPr/>
        <a:lstStyle/>
        <a:p>
          <a:r>
            <a:rPr lang="en-US"/>
            <a:t>Parent and Family Engagement Plan </a:t>
          </a:r>
        </a:p>
      </dgm:t>
    </dgm:pt>
    <dgm:pt modelId="{401698FF-C60F-4948-851E-A768258CE028}" type="parTrans" cxnId="{6B356C6C-4F3A-4B3C-AFDF-91DA19507B37}">
      <dgm:prSet/>
      <dgm:spPr/>
      <dgm:t>
        <a:bodyPr/>
        <a:lstStyle/>
        <a:p>
          <a:endParaRPr lang="en-US"/>
        </a:p>
      </dgm:t>
    </dgm:pt>
    <dgm:pt modelId="{332A5119-C5AB-4436-9BAD-9060D711977C}" type="sibTrans" cxnId="{6B356C6C-4F3A-4B3C-AFDF-91DA19507B37}">
      <dgm:prSet/>
      <dgm:spPr/>
      <dgm:t>
        <a:bodyPr/>
        <a:lstStyle/>
        <a:p>
          <a:endParaRPr lang="en-US"/>
        </a:p>
      </dgm:t>
    </dgm:pt>
    <dgm:pt modelId="{4BE35798-F2D6-4A50-B75B-3441D07520A2}">
      <dgm:prSet/>
      <dgm:spPr/>
      <dgm:t>
        <a:bodyPr/>
        <a:lstStyle/>
        <a:p>
          <a:r>
            <a:rPr lang="en-US"/>
            <a:t>School</a:t>
          </a:r>
        </a:p>
      </dgm:t>
    </dgm:pt>
    <dgm:pt modelId="{F3406B45-8C45-4889-82C4-4BBE9607DC28}" type="parTrans" cxnId="{0AC1E0CB-5386-4A54-B261-14554D1FE885}">
      <dgm:prSet/>
      <dgm:spPr/>
      <dgm:t>
        <a:bodyPr/>
        <a:lstStyle/>
        <a:p>
          <a:endParaRPr lang="en-US"/>
        </a:p>
      </dgm:t>
    </dgm:pt>
    <dgm:pt modelId="{021BC45D-D828-448C-940C-361A0149A92E}" type="sibTrans" cxnId="{0AC1E0CB-5386-4A54-B261-14554D1FE885}">
      <dgm:prSet/>
      <dgm:spPr/>
      <dgm:t>
        <a:bodyPr/>
        <a:lstStyle/>
        <a:p>
          <a:endParaRPr lang="en-US"/>
        </a:p>
      </dgm:t>
    </dgm:pt>
    <dgm:pt modelId="{72D0ADD3-C16C-4EB7-BB89-993DF79BA003}">
      <dgm:prSet/>
      <dgm:spPr/>
      <dgm:t>
        <a:bodyPr/>
        <a:lstStyle/>
        <a:p>
          <a:r>
            <a:rPr lang="en-US"/>
            <a:t>School-Parent-Student Compact</a:t>
          </a:r>
        </a:p>
      </dgm:t>
    </dgm:pt>
    <dgm:pt modelId="{05611E5C-24D0-444D-803A-3B4F231E6035}" type="parTrans" cxnId="{7B370D1E-A714-43CB-BBA4-59C49028C604}">
      <dgm:prSet/>
      <dgm:spPr/>
      <dgm:t>
        <a:bodyPr/>
        <a:lstStyle/>
        <a:p>
          <a:endParaRPr lang="en-US"/>
        </a:p>
      </dgm:t>
    </dgm:pt>
    <dgm:pt modelId="{B8E9BC0C-D816-4623-BFCF-5DA067245B03}" type="sibTrans" cxnId="{7B370D1E-A714-43CB-BBA4-59C49028C604}">
      <dgm:prSet/>
      <dgm:spPr/>
      <dgm:t>
        <a:bodyPr/>
        <a:lstStyle/>
        <a:p>
          <a:endParaRPr lang="en-US"/>
        </a:p>
      </dgm:t>
    </dgm:pt>
    <dgm:pt modelId="{CB5CF125-274A-404E-8882-B9C619A3ED38}" type="pres">
      <dgm:prSet presAssocID="{3C0A4076-5EFA-4367-9518-E8E746F297F1}" presName="Name0" presStyleCnt="0">
        <dgm:presLayoutVars>
          <dgm:dir/>
          <dgm:animLvl val="lvl"/>
          <dgm:resizeHandles val="exact"/>
        </dgm:presLayoutVars>
      </dgm:prSet>
      <dgm:spPr/>
    </dgm:pt>
    <dgm:pt modelId="{109DD3BA-06ED-4841-BC20-5D29AFC815E6}" type="pres">
      <dgm:prSet presAssocID="{3B10FBA5-4614-40E8-8B3D-EE2A422FD84E}" presName="composite" presStyleCnt="0"/>
      <dgm:spPr/>
    </dgm:pt>
    <dgm:pt modelId="{02DC11F7-DDEC-4DD9-A98A-18F13BB2E942}" type="pres">
      <dgm:prSet presAssocID="{3B10FBA5-4614-40E8-8B3D-EE2A422FD84E}" presName="parTx" presStyleLbl="alignNode1" presStyleIdx="0" presStyleCnt="4">
        <dgm:presLayoutVars>
          <dgm:chMax val="0"/>
          <dgm:chPref val="0"/>
        </dgm:presLayoutVars>
      </dgm:prSet>
      <dgm:spPr/>
    </dgm:pt>
    <dgm:pt modelId="{75119360-EB03-4559-AA8C-5F1DF5CA6066}" type="pres">
      <dgm:prSet presAssocID="{3B10FBA5-4614-40E8-8B3D-EE2A422FD84E}" presName="desTx" presStyleLbl="alignAccFollowNode1" presStyleIdx="0" presStyleCnt="4">
        <dgm:presLayoutVars/>
      </dgm:prSet>
      <dgm:spPr/>
    </dgm:pt>
    <dgm:pt modelId="{8284F42A-87BB-480D-8FA3-EE373E88ADC7}" type="pres">
      <dgm:prSet presAssocID="{1F75E0A9-D75A-46E1-9441-AB4F89BCB1D4}" presName="space" presStyleCnt="0"/>
      <dgm:spPr/>
    </dgm:pt>
    <dgm:pt modelId="{6EE6628D-224D-4451-ABEE-EB35062AF7FA}" type="pres">
      <dgm:prSet presAssocID="{07D70ED1-B3C9-4D0E-AFA2-359F7642A2BC}" presName="composite" presStyleCnt="0"/>
      <dgm:spPr/>
    </dgm:pt>
    <dgm:pt modelId="{26C7581E-E338-471C-BC5B-24C9ADEE7665}" type="pres">
      <dgm:prSet presAssocID="{07D70ED1-B3C9-4D0E-AFA2-359F7642A2BC}" presName="parTx" presStyleLbl="alignNode1" presStyleIdx="1" presStyleCnt="4">
        <dgm:presLayoutVars>
          <dgm:chMax val="0"/>
          <dgm:chPref val="0"/>
        </dgm:presLayoutVars>
      </dgm:prSet>
      <dgm:spPr/>
    </dgm:pt>
    <dgm:pt modelId="{7DC1DD98-98C5-473B-B525-A313979C44C9}" type="pres">
      <dgm:prSet presAssocID="{07D70ED1-B3C9-4D0E-AFA2-359F7642A2BC}" presName="desTx" presStyleLbl="alignAccFollowNode1" presStyleIdx="1" presStyleCnt="4">
        <dgm:presLayoutVars/>
      </dgm:prSet>
      <dgm:spPr/>
    </dgm:pt>
    <dgm:pt modelId="{059F6B35-B537-492D-8096-14B8233E4FAE}" type="pres">
      <dgm:prSet presAssocID="{49CF7F57-5890-4F6C-8EEC-504890AD03D7}" presName="space" presStyleCnt="0"/>
      <dgm:spPr/>
    </dgm:pt>
    <dgm:pt modelId="{568E9078-37F6-4604-971D-6D61B07B1274}" type="pres">
      <dgm:prSet presAssocID="{C89A8287-0CB5-43DA-8E09-30E887949C03}" presName="composite" presStyleCnt="0"/>
      <dgm:spPr/>
    </dgm:pt>
    <dgm:pt modelId="{53F42B5F-20AB-48B6-B957-038A5A4732D8}" type="pres">
      <dgm:prSet presAssocID="{C89A8287-0CB5-43DA-8E09-30E887949C03}" presName="parTx" presStyleLbl="alignNode1" presStyleIdx="2" presStyleCnt="4">
        <dgm:presLayoutVars>
          <dgm:chMax val="0"/>
          <dgm:chPref val="0"/>
        </dgm:presLayoutVars>
      </dgm:prSet>
      <dgm:spPr/>
    </dgm:pt>
    <dgm:pt modelId="{3E22C405-D2CB-4D36-B3E7-082F8DE61626}" type="pres">
      <dgm:prSet presAssocID="{C89A8287-0CB5-43DA-8E09-30E887949C03}" presName="desTx" presStyleLbl="alignAccFollowNode1" presStyleIdx="2" presStyleCnt="4">
        <dgm:presLayoutVars/>
      </dgm:prSet>
      <dgm:spPr/>
    </dgm:pt>
    <dgm:pt modelId="{05387B9F-3815-4B35-859D-C4F833502C23}" type="pres">
      <dgm:prSet presAssocID="{DFEE2F87-FE0D-417F-AF42-07A1A5627074}" presName="space" presStyleCnt="0"/>
      <dgm:spPr/>
    </dgm:pt>
    <dgm:pt modelId="{88DE8DB9-2C29-4FE8-A536-130A16E00B4A}" type="pres">
      <dgm:prSet presAssocID="{4BE35798-F2D6-4A50-B75B-3441D07520A2}" presName="composite" presStyleCnt="0"/>
      <dgm:spPr/>
    </dgm:pt>
    <dgm:pt modelId="{A529A2B3-B965-4E67-B388-B10057DCABDE}" type="pres">
      <dgm:prSet presAssocID="{4BE35798-F2D6-4A50-B75B-3441D07520A2}" presName="parTx" presStyleLbl="alignNode1" presStyleIdx="3" presStyleCnt="4">
        <dgm:presLayoutVars>
          <dgm:chMax val="0"/>
          <dgm:chPref val="0"/>
        </dgm:presLayoutVars>
      </dgm:prSet>
      <dgm:spPr/>
    </dgm:pt>
    <dgm:pt modelId="{75C7A10E-605F-470C-BEB3-29B17A64FD73}" type="pres">
      <dgm:prSet presAssocID="{4BE35798-F2D6-4A50-B75B-3441D07520A2}" presName="desTx" presStyleLbl="alignAccFollowNode1" presStyleIdx="3" presStyleCnt="4">
        <dgm:presLayoutVars/>
      </dgm:prSet>
      <dgm:spPr/>
    </dgm:pt>
  </dgm:ptLst>
  <dgm:cxnLst>
    <dgm:cxn modelId="{072C1716-83EE-4A0A-8F67-912C33B968BB}" srcId="{07D70ED1-B3C9-4D0E-AFA2-359F7642A2BC}" destId="{07434B3A-1CD2-4E47-918C-B864DB3107E1}" srcOrd="0" destOrd="0" parTransId="{AC53C5B0-3211-4FCE-A681-B25F0DD71C8C}" sibTransId="{E59A3E06-962E-419B-B5D0-E1EC62A122C0}"/>
    <dgm:cxn modelId="{7B370D1E-A714-43CB-BBA4-59C49028C604}" srcId="{4BE35798-F2D6-4A50-B75B-3441D07520A2}" destId="{72D0ADD3-C16C-4EB7-BB89-993DF79BA003}" srcOrd="0" destOrd="0" parTransId="{05611E5C-24D0-444D-803A-3B4F231E6035}" sibTransId="{B8E9BC0C-D816-4623-BFCF-5DA067245B03}"/>
    <dgm:cxn modelId="{06C3F120-8735-414D-AC40-DCC342362E3F}" type="presOf" srcId="{4BE35798-F2D6-4A50-B75B-3441D07520A2}" destId="{A529A2B3-B965-4E67-B388-B10057DCABDE}" srcOrd="0" destOrd="0" presId="urn:microsoft.com/office/officeart/2016/7/layout/ChevronBlockProcess"/>
    <dgm:cxn modelId="{1A35452E-3CF6-44BE-8083-E62DF3D85CAC}" type="presOf" srcId="{3C0A4076-5EFA-4367-9518-E8E746F297F1}" destId="{CB5CF125-274A-404E-8882-B9C619A3ED38}" srcOrd="0" destOrd="0" presId="urn:microsoft.com/office/officeart/2016/7/layout/ChevronBlockProcess"/>
    <dgm:cxn modelId="{24B5203F-1BFF-42A3-A6E3-3C2DD0C13ABD}" srcId="{3C0A4076-5EFA-4367-9518-E8E746F297F1}" destId="{07D70ED1-B3C9-4D0E-AFA2-359F7642A2BC}" srcOrd="1" destOrd="0" parTransId="{08EE9B9B-6DF7-43AD-9787-83722F84BE2C}" sibTransId="{49CF7F57-5890-4F6C-8EEC-504890AD03D7}"/>
    <dgm:cxn modelId="{DA5CB241-DB74-4057-A691-EDF590B220B9}" srcId="{3B10FBA5-4614-40E8-8B3D-EE2A422FD84E}" destId="{FBE632E2-3C32-4936-A073-48691E81BC04}" srcOrd="0" destOrd="0" parTransId="{BEC7C82D-C848-4CE5-BA96-A839C786EABA}" sibTransId="{F77E0B98-C1C3-4E48-B690-F96DDF3136DB}"/>
    <dgm:cxn modelId="{4BFD5C66-CABA-418E-8BE6-5FCD7E5C0304}" type="presOf" srcId="{07D70ED1-B3C9-4D0E-AFA2-359F7642A2BC}" destId="{26C7581E-E338-471C-BC5B-24C9ADEE7665}" srcOrd="0" destOrd="0" presId="urn:microsoft.com/office/officeart/2016/7/layout/ChevronBlockProcess"/>
    <dgm:cxn modelId="{6B356C6C-4F3A-4B3C-AFDF-91DA19507B37}" srcId="{C89A8287-0CB5-43DA-8E09-30E887949C03}" destId="{C46D42BE-E8DA-42C5-9530-9B64FBAD349C}" srcOrd="0" destOrd="0" parTransId="{401698FF-C60F-4948-851E-A768258CE028}" sibTransId="{332A5119-C5AB-4436-9BAD-9060D711977C}"/>
    <dgm:cxn modelId="{C69B4C51-DE26-42C6-8B17-1605613E1751}" type="presOf" srcId="{C89A8287-0CB5-43DA-8E09-30E887949C03}" destId="{53F42B5F-20AB-48B6-B957-038A5A4732D8}" srcOrd="0" destOrd="0" presId="urn:microsoft.com/office/officeart/2016/7/layout/ChevronBlockProcess"/>
    <dgm:cxn modelId="{41CE4D54-8C34-48AD-A663-863C025DAFA7}" type="presOf" srcId="{3B10FBA5-4614-40E8-8B3D-EE2A422FD84E}" destId="{02DC11F7-DDEC-4DD9-A98A-18F13BB2E942}" srcOrd="0" destOrd="0" presId="urn:microsoft.com/office/officeart/2016/7/layout/ChevronBlockProcess"/>
    <dgm:cxn modelId="{D4F6195A-4CF2-4F45-8729-5EEAC807DAE2}" type="presOf" srcId="{07434B3A-1CD2-4E47-918C-B864DB3107E1}" destId="{7DC1DD98-98C5-473B-B525-A313979C44C9}" srcOrd="0" destOrd="0" presId="urn:microsoft.com/office/officeart/2016/7/layout/ChevronBlockProcess"/>
    <dgm:cxn modelId="{44BC1AA2-8BD9-4670-A655-887B230BC811}" type="presOf" srcId="{FBE632E2-3C32-4936-A073-48691E81BC04}" destId="{75119360-EB03-4559-AA8C-5F1DF5CA6066}" srcOrd="0" destOrd="0" presId="urn:microsoft.com/office/officeart/2016/7/layout/ChevronBlockProcess"/>
    <dgm:cxn modelId="{4013A3B6-19CD-4E34-9264-E6B315F90849}" srcId="{3C0A4076-5EFA-4367-9518-E8E746F297F1}" destId="{C89A8287-0CB5-43DA-8E09-30E887949C03}" srcOrd="2" destOrd="0" parTransId="{F182342F-5A4D-4BE7-9587-98CA82D2C877}" sibTransId="{DFEE2F87-FE0D-417F-AF42-07A1A5627074}"/>
    <dgm:cxn modelId="{5AD069CA-D9D0-4170-A546-8A746CFCB22E}" type="presOf" srcId="{72D0ADD3-C16C-4EB7-BB89-993DF79BA003}" destId="{75C7A10E-605F-470C-BEB3-29B17A64FD73}" srcOrd="0" destOrd="0" presId="urn:microsoft.com/office/officeart/2016/7/layout/ChevronBlockProcess"/>
    <dgm:cxn modelId="{0AC1E0CB-5386-4A54-B261-14554D1FE885}" srcId="{3C0A4076-5EFA-4367-9518-E8E746F297F1}" destId="{4BE35798-F2D6-4A50-B75B-3441D07520A2}" srcOrd="3" destOrd="0" parTransId="{F3406B45-8C45-4889-82C4-4BBE9607DC28}" sibTransId="{021BC45D-D828-448C-940C-361A0149A92E}"/>
    <dgm:cxn modelId="{0A2093F2-41E2-4507-9A54-592C80E66B7A}" srcId="{3C0A4076-5EFA-4367-9518-E8E746F297F1}" destId="{3B10FBA5-4614-40E8-8B3D-EE2A422FD84E}" srcOrd="0" destOrd="0" parTransId="{13562791-93CD-4F50-A67D-78780CCE320C}" sibTransId="{1F75E0A9-D75A-46E1-9441-AB4F89BCB1D4}"/>
    <dgm:cxn modelId="{11612AF8-7170-4569-9F69-8D1D1378F594}" type="presOf" srcId="{C46D42BE-E8DA-42C5-9530-9B64FBAD349C}" destId="{3E22C405-D2CB-4D36-B3E7-082F8DE61626}" srcOrd="0" destOrd="0" presId="urn:microsoft.com/office/officeart/2016/7/layout/ChevronBlockProcess"/>
    <dgm:cxn modelId="{3D17CE1C-3A68-4484-A8DF-27D1D6F7D49D}" type="presParOf" srcId="{CB5CF125-274A-404E-8882-B9C619A3ED38}" destId="{109DD3BA-06ED-4841-BC20-5D29AFC815E6}" srcOrd="0" destOrd="0" presId="urn:microsoft.com/office/officeart/2016/7/layout/ChevronBlockProcess"/>
    <dgm:cxn modelId="{0AE7BC04-FBE0-4035-ACE2-A4105541538F}" type="presParOf" srcId="{109DD3BA-06ED-4841-BC20-5D29AFC815E6}" destId="{02DC11F7-DDEC-4DD9-A98A-18F13BB2E942}" srcOrd="0" destOrd="0" presId="urn:microsoft.com/office/officeart/2016/7/layout/ChevronBlockProcess"/>
    <dgm:cxn modelId="{6BAC0D14-591B-461B-A5DB-D2342E2F2CD1}" type="presParOf" srcId="{109DD3BA-06ED-4841-BC20-5D29AFC815E6}" destId="{75119360-EB03-4559-AA8C-5F1DF5CA6066}" srcOrd="1" destOrd="0" presId="urn:microsoft.com/office/officeart/2016/7/layout/ChevronBlockProcess"/>
    <dgm:cxn modelId="{F45C5AAD-118E-49EB-9BA7-8E31BB03ED44}" type="presParOf" srcId="{CB5CF125-274A-404E-8882-B9C619A3ED38}" destId="{8284F42A-87BB-480D-8FA3-EE373E88ADC7}" srcOrd="1" destOrd="0" presId="urn:microsoft.com/office/officeart/2016/7/layout/ChevronBlockProcess"/>
    <dgm:cxn modelId="{4787E536-1D2F-4D58-91EC-3E3B2FBB2EE9}" type="presParOf" srcId="{CB5CF125-274A-404E-8882-B9C619A3ED38}" destId="{6EE6628D-224D-4451-ABEE-EB35062AF7FA}" srcOrd="2" destOrd="0" presId="urn:microsoft.com/office/officeart/2016/7/layout/ChevronBlockProcess"/>
    <dgm:cxn modelId="{2055735A-094F-42A0-B2A2-7CBFA5C76B2A}" type="presParOf" srcId="{6EE6628D-224D-4451-ABEE-EB35062AF7FA}" destId="{26C7581E-E338-471C-BC5B-24C9ADEE7665}" srcOrd="0" destOrd="0" presId="urn:microsoft.com/office/officeart/2016/7/layout/ChevronBlockProcess"/>
    <dgm:cxn modelId="{95F929F3-E4BE-4260-ACC9-46B6C9906C51}" type="presParOf" srcId="{6EE6628D-224D-4451-ABEE-EB35062AF7FA}" destId="{7DC1DD98-98C5-473B-B525-A313979C44C9}" srcOrd="1" destOrd="0" presId="urn:microsoft.com/office/officeart/2016/7/layout/ChevronBlockProcess"/>
    <dgm:cxn modelId="{F2F5E410-00D2-4181-905C-210541FA27F0}" type="presParOf" srcId="{CB5CF125-274A-404E-8882-B9C619A3ED38}" destId="{059F6B35-B537-492D-8096-14B8233E4FAE}" srcOrd="3" destOrd="0" presId="urn:microsoft.com/office/officeart/2016/7/layout/ChevronBlockProcess"/>
    <dgm:cxn modelId="{257DBD00-CD61-4CA7-B32B-5D29D320724E}" type="presParOf" srcId="{CB5CF125-274A-404E-8882-B9C619A3ED38}" destId="{568E9078-37F6-4604-971D-6D61B07B1274}" srcOrd="4" destOrd="0" presId="urn:microsoft.com/office/officeart/2016/7/layout/ChevronBlockProcess"/>
    <dgm:cxn modelId="{9AFD5CBC-9168-4780-AFA7-48C94EE563C2}" type="presParOf" srcId="{568E9078-37F6-4604-971D-6D61B07B1274}" destId="{53F42B5F-20AB-48B6-B957-038A5A4732D8}" srcOrd="0" destOrd="0" presId="urn:microsoft.com/office/officeart/2016/7/layout/ChevronBlockProcess"/>
    <dgm:cxn modelId="{06C5E745-B3A0-4CF7-9F35-E04D0EE17F84}" type="presParOf" srcId="{568E9078-37F6-4604-971D-6D61B07B1274}" destId="{3E22C405-D2CB-4D36-B3E7-082F8DE61626}" srcOrd="1" destOrd="0" presId="urn:microsoft.com/office/officeart/2016/7/layout/ChevronBlockProcess"/>
    <dgm:cxn modelId="{BFB5FFDA-A353-4CAC-B69F-B26A7D23C6FC}" type="presParOf" srcId="{CB5CF125-274A-404E-8882-B9C619A3ED38}" destId="{05387B9F-3815-4B35-859D-C4F833502C23}" srcOrd="5" destOrd="0" presId="urn:microsoft.com/office/officeart/2016/7/layout/ChevronBlockProcess"/>
    <dgm:cxn modelId="{C38F8C9E-1E9B-4EC1-9CAE-8A427A15F02D}" type="presParOf" srcId="{CB5CF125-274A-404E-8882-B9C619A3ED38}" destId="{88DE8DB9-2C29-4FE8-A536-130A16E00B4A}" srcOrd="6" destOrd="0" presId="urn:microsoft.com/office/officeart/2016/7/layout/ChevronBlockProcess"/>
    <dgm:cxn modelId="{03A657B1-415F-41E9-AEE1-B211A72B6523}" type="presParOf" srcId="{88DE8DB9-2C29-4FE8-A536-130A16E00B4A}" destId="{A529A2B3-B965-4E67-B388-B10057DCABDE}" srcOrd="0" destOrd="0" presId="urn:microsoft.com/office/officeart/2016/7/layout/ChevronBlockProcess"/>
    <dgm:cxn modelId="{EF4B1460-2CD9-4570-8263-A0571DF99E42}" type="presParOf" srcId="{88DE8DB9-2C29-4FE8-A536-130A16E00B4A}" destId="{75C7A10E-605F-470C-BEB3-29B17A64FD73}"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8B14B-1A82-4ACE-8E9D-EC88EEE4A8B7}">
      <dsp:nvSpPr>
        <dsp:cNvPr id="0" name=""/>
        <dsp:cNvSpPr/>
      </dsp:nvSpPr>
      <dsp:spPr>
        <a:xfrm>
          <a:off x="0" y="0"/>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Title I is the </a:t>
          </a:r>
          <a:r>
            <a:rPr lang="en-US" sz="2300" b="1" kern="1200"/>
            <a:t>largest</a:t>
          </a:r>
          <a:r>
            <a:rPr lang="en-US" sz="2300" kern="1200"/>
            <a:t> federal assistance program for our nation’s schools.</a:t>
          </a:r>
        </a:p>
      </dsp:txBody>
      <dsp:txXfrm>
        <a:off x="45438" y="45438"/>
        <a:ext cx="3887571" cy="1460507"/>
      </dsp:txXfrm>
    </dsp:sp>
    <dsp:sp modelId="{0774B8CE-73FF-4ACA-8469-045E51A8677D}">
      <dsp:nvSpPr>
        <dsp:cNvPr id="0" name=""/>
        <dsp:cNvSpPr/>
      </dsp:nvSpPr>
      <dsp:spPr>
        <a:xfrm>
          <a:off x="483279" y="1783511"/>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program serves </a:t>
          </a:r>
          <a:r>
            <a:rPr lang="en-US" sz="2300" b="1" kern="1200" dirty="0"/>
            <a:t>99</a:t>
          </a:r>
          <a:r>
            <a:rPr lang="en-US" sz="2300" kern="1200" dirty="0"/>
            <a:t> schools in Pinellas County including eligible students in </a:t>
          </a:r>
          <a:r>
            <a:rPr lang="en-US" sz="2300" b="1" kern="1200" dirty="0"/>
            <a:t>39</a:t>
          </a:r>
          <a:r>
            <a:rPr lang="en-US" sz="2300" kern="1200" dirty="0"/>
            <a:t> non-public schools.</a:t>
          </a:r>
        </a:p>
      </dsp:txBody>
      <dsp:txXfrm>
        <a:off x="528717" y="1828949"/>
        <a:ext cx="3971626" cy="1460507"/>
      </dsp:txXfrm>
    </dsp:sp>
    <dsp:sp modelId="{79C125BD-2D8A-41E9-A02C-3E423DD85819}">
      <dsp:nvSpPr>
        <dsp:cNvPr id="0" name=""/>
        <dsp:cNvSpPr/>
      </dsp:nvSpPr>
      <dsp:spPr>
        <a:xfrm>
          <a:off x="891088" y="3463514"/>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Title l goal is that</a:t>
          </a:r>
          <a:r>
            <a:rPr lang="en-US" sz="2300" b="0" i="0" kern="1200"/>
            <a:t> </a:t>
          </a:r>
          <a:r>
            <a:rPr lang="en-US" sz="2300" b="1" i="0" kern="1200"/>
            <a:t>every</a:t>
          </a:r>
          <a:r>
            <a:rPr lang="en-US" sz="2300" i="0" kern="1200"/>
            <a:t> student achieves </a:t>
          </a:r>
          <a:r>
            <a:rPr lang="en-US" sz="2300" b="1" i="0" kern="1200"/>
            <a:t>high</a:t>
          </a:r>
          <a:r>
            <a:rPr lang="en-US" sz="2300" i="0" kern="1200"/>
            <a:t> levels of academic proficiency.</a:t>
          </a:r>
          <a:endParaRPr lang="en-US" sz="2300" kern="1200"/>
        </a:p>
      </dsp:txBody>
      <dsp:txXfrm>
        <a:off x="936526" y="3508952"/>
        <a:ext cx="3971626" cy="1460507"/>
      </dsp:txXfrm>
    </dsp:sp>
    <dsp:sp modelId="{E419F3D1-27E7-4013-83B3-200A6CF9783C}">
      <dsp:nvSpPr>
        <dsp:cNvPr id="0" name=""/>
        <dsp:cNvSpPr/>
      </dsp:nvSpPr>
      <dsp:spPr>
        <a:xfrm>
          <a:off x="4553235" y="1176465"/>
          <a:ext cx="1008399" cy="10083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780125" y="1176465"/>
        <a:ext cx="554619" cy="758820"/>
      </dsp:txXfrm>
    </dsp:sp>
    <dsp:sp modelId="{00EDFB36-A946-4C73-886A-C5334815E17E}">
      <dsp:nvSpPr>
        <dsp:cNvPr id="0" name=""/>
        <dsp:cNvSpPr/>
      </dsp:nvSpPr>
      <dsp:spPr>
        <a:xfrm>
          <a:off x="5043967" y="2976069"/>
          <a:ext cx="1008399" cy="10083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70857" y="2976069"/>
        <a:ext cx="554619" cy="758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D83E3-DED0-4A09-B1A5-7DF0289802D2}">
      <dsp:nvSpPr>
        <dsp:cNvPr id="0" name=""/>
        <dsp:cNvSpPr/>
      </dsp:nvSpPr>
      <dsp:spPr>
        <a:xfrm>
          <a:off x="2336379" y="39057"/>
          <a:ext cx="9418321" cy="14211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a:t>Be provided information on your child’s level of achievement on assessments in Reading/Language Arts, Writing, Mathematics, and Science. </a:t>
          </a:r>
        </a:p>
      </dsp:txBody>
      <dsp:txXfrm>
        <a:off x="2336379" y="39057"/>
        <a:ext cx="9418321" cy="1421169"/>
      </dsp:txXfrm>
    </dsp:sp>
    <dsp:sp modelId="{0D6CA68F-E5ED-454D-B1FE-5DF71F8AC0B3}">
      <dsp:nvSpPr>
        <dsp:cNvPr id="0" name=""/>
        <dsp:cNvSpPr/>
      </dsp:nvSpPr>
      <dsp:spPr>
        <a:xfrm>
          <a:off x="0" y="1666"/>
          <a:ext cx="2354580"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1666"/>
        <a:ext cx="2354580" cy="1421169"/>
      </dsp:txXfrm>
    </dsp:sp>
    <dsp:sp modelId="{8DDCC77A-DAE7-4E12-8E4E-66D8D2811F46}">
      <dsp:nvSpPr>
        <dsp:cNvPr id="0" name=""/>
        <dsp:cNvSpPr/>
      </dsp:nvSpPr>
      <dsp:spPr>
        <a:xfrm>
          <a:off x="2354580" y="1508106"/>
          <a:ext cx="9418321" cy="14211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dirty="0"/>
            <a:t>Request and receive information on the qualifications of your child’s teacher and supplemental personnel working with your child.</a:t>
          </a:r>
        </a:p>
      </dsp:txBody>
      <dsp:txXfrm>
        <a:off x="2354580" y="1508106"/>
        <a:ext cx="9418321" cy="1421169"/>
      </dsp:txXfrm>
    </dsp:sp>
    <dsp:sp modelId="{418EEE20-A6D0-4CA4-A333-3B9C7168175F}">
      <dsp:nvSpPr>
        <dsp:cNvPr id="0" name=""/>
        <dsp:cNvSpPr/>
      </dsp:nvSpPr>
      <dsp:spPr>
        <a:xfrm>
          <a:off x="0" y="1490696"/>
          <a:ext cx="2354580" cy="1421169"/>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0" y="1490696"/>
        <a:ext cx="2354580" cy="1421169"/>
      </dsp:txXfrm>
    </dsp:sp>
    <dsp:sp modelId="{C6B89B84-C18F-47A6-A131-B47C2BF3021C}">
      <dsp:nvSpPr>
        <dsp:cNvPr id="0" name=""/>
        <dsp:cNvSpPr/>
      </dsp:nvSpPr>
      <dsp:spPr>
        <a:xfrm>
          <a:off x="2354580" y="2971910"/>
          <a:ext cx="9418321" cy="133362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dirty="0"/>
            <a:t>Be notified of non-highly qualified or out-of-field teachers at the school. </a:t>
          </a:r>
        </a:p>
      </dsp:txBody>
      <dsp:txXfrm>
        <a:off x="2354580" y="2971910"/>
        <a:ext cx="9418321" cy="1333625"/>
      </dsp:txXfrm>
    </dsp:sp>
    <dsp:sp modelId="{2976F985-A2C3-4C59-B8B1-C49C001F0CE6}">
      <dsp:nvSpPr>
        <dsp:cNvPr id="0" name=""/>
        <dsp:cNvSpPr/>
      </dsp:nvSpPr>
      <dsp:spPr>
        <a:xfrm>
          <a:off x="0" y="3014545"/>
          <a:ext cx="2354580"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3014545"/>
        <a:ext cx="2354580" cy="1421169"/>
      </dsp:txXfrm>
    </dsp:sp>
    <dsp:sp modelId="{43479D59-0A6C-4FC2-972B-04822DD5D18A}">
      <dsp:nvSpPr>
        <dsp:cNvPr id="0" name=""/>
        <dsp:cNvSpPr/>
      </dsp:nvSpPr>
      <dsp:spPr>
        <a:xfrm>
          <a:off x="2363777" y="4393079"/>
          <a:ext cx="9409124" cy="165687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563" tIns="360977" rIns="182563" bIns="360977" numCol="1" spcCol="1270" anchor="ctr" anchorCtr="0">
          <a:noAutofit/>
        </a:bodyPr>
        <a:lstStyle/>
        <a:p>
          <a:pPr marL="0" lvl="0" indent="0" algn="l" defTabSz="1022350">
            <a:lnSpc>
              <a:spcPct val="90000"/>
            </a:lnSpc>
            <a:spcBef>
              <a:spcPct val="0"/>
            </a:spcBef>
            <a:spcAft>
              <a:spcPct val="35000"/>
            </a:spcAft>
            <a:buNone/>
          </a:pPr>
          <a:r>
            <a:rPr lang="en-US" sz="2300" kern="1200" dirty="0"/>
            <a:t>Be informed if your child is taught by a non-highly qualified teacher for four or more consecutive weeks.</a:t>
          </a:r>
        </a:p>
      </dsp:txBody>
      <dsp:txXfrm>
        <a:off x="2363777" y="4393079"/>
        <a:ext cx="9409124" cy="1656870"/>
      </dsp:txXfrm>
    </dsp:sp>
    <dsp:sp modelId="{9653E162-1CC2-459B-BC79-3404DE926644}">
      <dsp:nvSpPr>
        <dsp:cNvPr id="0" name=""/>
        <dsp:cNvSpPr/>
      </dsp:nvSpPr>
      <dsp:spPr>
        <a:xfrm>
          <a:off x="0" y="4638835"/>
          <a:ext cx="2352281"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75" tIns="140380" rIns="124475"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4638835"/>
        <a:ext cx="2352281" cy="14211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11F7-DDEC-4DD9-A98A-18F13BB2E942}">
      <dsp:nvSpPr>
        <dsp:cNvPr id="0" name=""/>
        <dsp:cNvSpPr/>
      </dsp:nvSpPr>
      <dsp:spPr>
        <a:xfrm>
          <a:off x="16792" y="1002030"/>
          <a:ext cx="3691325" cy="1107397"/>
        </a:xfrm>
        <a:prstGeom prst="chevron">
          <a:avLst>
            <a:gd name="adj" fmla="val 3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School</a:t>
          </a:r>
        </a:p>
      </dsp:txBody>
      <dsp:txXfrm>
        <a:off x="349011" y="1002030"/>
        <a:ext cx="3026887" cy="1107397"/>
      </dsp:txXfrm>
    </dsp:sp>
    <dsp:sp modelId="{75119360-EB03-4559-AA8C-5F1DF5CA6066}">
      <dsp:nvSpPr>
        <dsp:cNvPr id="0" name=""/>
        <dsp:cNvSpPr/>
      </dsp:nvSpPr>
      <dsp:spPr>
        <a:xfrm>
          <a:off x="16792" y="2109428"/>
          <a:ext cx="3359106" cy="189869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School Improvement Plan (SIP)</a:t>
          </a:r>
        </a:p>
      </dsp:txBody>
      <dsp:txXfrm>
        <a:off x="16792" y="2109428"/>
        <a:ext cx="3359106" cy="1898693"/>
      </dsp:txXfrm>
    </dsp:sp>
    <dsp:sp modelId="{26C7581E-E338-471C-BC5B-24C9ADEE7665}">
      <dsp:nvSpPr>
        <dsp:cNvPr id="0" name=""/>
        <dsp:cNvSpPr/>
      </dsp:nvSpPr>
      <dsp:spPr>
        <a:xfrm>
          <a:off x="3635286" y="1002030"/>
          <a:ext cx="3691325" cy="1107397"/>
        </a:xfrm>
        <a:prstGeom prst="chevron">
          <a:avLst>
            <a:gd name="adj" fmla="val 3000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Title</a:t>
          </a:r>
        </a:p>
      </dsp:txBody>
      <dsp:txXfrm>
        <a:off x="3967505" y="1002030"/>
        <a:ext cx="3026887" cy="1107397"/>
      </dsp:txXfrm>
    </dsp:sp>
    <dsp:sp modelId="{7DC1DD98-98C5-473B-B525-A313979C44C9}">
      <dsp:nvSpPr>
        <dsp:cNvPr id="0" name=""/>
        <dsp:cNvSpPr/>
      </dsp:nvSpPr>
      <dsp:spPr>
        <a:xfrm>
          <a:off x="3635286" y="2109428"/>
          <a:ext cx="3359106" cy="1898693"/>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Title I Schoolwide Plan </a:t>
          </a:r>
        </a:p>
      </dsp:txBody>
      <dsp:txXfrm>
        <a:off x="3635286" y="2109428"/>
        <a:ext cx="3359106" cy="1898693"/>
      </dsp:txXfrm>
    </dsp:sp>
    <dsp:sp modelId="{53F42B5F-20AB-48B6-B957-038A5A4732D8}">
      <dsp:nvSpPr>
        <dsp:cNvPr id="0" name=""/>
        <dsp:cNvSpPr/>
      </dsp:nvSpPr>
      <dsp:spPr>
        <a:xfrm>
          <a:off x="7253781" y="1002030"/>
          <a:ext cx="3691325" cy="1107397"/>
        </a:xfrm>
        <a:prstGeom prst="chevron">
          <a:avLst>
            <a:gd name="adj" fmla="val 3000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Parent</a:t>
          </a:r>
        </a:p>
      </dsp:txBody>
      <dsp:txXfrm>
        <a:off x="7586000" y="1002030"/>
        <a:ext cx="3026887" cy="1107397"/>
      </dsp:txXfrm>
    </dsp:sp>
    <dsp:sp modelId="{3E22C405-D2CB-4D36-B3E7-082F8DE61626}">
      <dsp:nvSpPr>
        <dsp:cNvPr id="0" name=""/>
        <dsp:cNvSpPr/>
      </dsp:nvSpPr>
      <dsp:spPr>
        <a:xfrm>
          <a:off x="7253781" y="2109428"/>
          <a:ext cx="3359106" cy="1898693"/>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Parent and Family Engagement Plan </a:t>
          </a:r>
        </a:p>
      </dsp:txBody>
      <dsp:txXfrm>
        <a:off x="7253781" y="2109428"/>
        <a:ext cx="3359106" cy="1898693"/>
      </dsp:txXfrm>
    </dsp:sp>
    <dsp:sp modelId="{A529A2B3-B965-4E67-B388-B10057DCABDE}">
      <dsp:nvSpPr>
        <dsp:cNvPr id="0" name=""/>
        <dsp:cNvSpPr/>
      </dsp:nvSpPr>
      <dsp:spPr>
        <a:xfrm>
          <a:off x="10872276" y="1002030"/>
          <a:ext cx="3691325" cy="1107397"/>
        </a:xfrm>
        <a:prstGeom prst="chevron">
          <a:avLst>
            <a:gd name="adj" fmla="val 3000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School</a:t>
          </a:r>
        </a:p>
      </dsp:txBody>
      <dsp:txXfrm>
        <a:off x="11204495" y="1002030"/>
        <a:ext cx="3026887" cy="1107397"/>
      </dsp:txXfrm>
    </dsp:sp>
    <dsp:sp modelId="{75C7A10E-605F-470C-BEB3-29B17A64FD73}">
      <dsp:nvSpPr>
        <dsp:cNvPr id="0" name=""/>
        <dsp:cNvSpPr/>
      </dsp:nvSpPr>
      <dsp:spPr>
        <a:xfrm>
          <a:off x="10872276" y="2109428"/>
          <a:ext cx="3359106" cy="1898693"/>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School-Parent-Student Compact</a:t>
          </a:r>
        </a:p>
      </dsp:txBody>
      <dsp:txXfrm>
        <a:off x="10872276" y="2109428"/>
        <a:ext cx="3359106" cy="189869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26550-BF8F-4131-BCC6-6F9DB1A164E5}" type="datetimeFigureOut">
              <a:rPr lang="en-US" smtClean="0"/>
              <a:t>11/23/2024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8B635-FF8A-4053-AF9A-C6460EA9B21C}" type="slidenum">
              <a:rPr lang="en-US" smtClean="0"/>
              <a:t>‹#›</a:t>
            </a:fld>
            <a:endParaRPr lang="en-US"/>
          </a:p>
        </p:txBody>
      </p:sp>
    </p:spTree>
    <p:extLst>
      <p:ext uri="{BB962C8B-B14F-4D97-AF65-F5344CB8AC3E}">
        <p14:creationId xmlns:p14="http://schemas.microsoft.com/office/powerpoint/2010/main" val="2865715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forms.office.com/r/r5daaMTEN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Title l Program here in Pinellas County.</a:t>
            </a:r>
          </a:p>
        </p:txBody>
      </p:sp>
      <p:sp>
        <p:nvSpPr>
          <p:cNvPr id="4" name="Slide Number Placeholder 3"/>
          <p:cNvSpPr>
            <a:spLocks noGrp="1"/>
          </p:cNvSpPr>
          <p:nvPr>
            <p:ph type="sldNum" sz="quarter" idx="5"/>
          </p:nvPr>
        </p:nvSpPr>
        <p:spPr/>
        <p:txBody>
          <a:bodyPr/>
          <a:lstStyle/>
          <a:p>
            <a:fld id="{C398B635-FF8A-4053-AF9A-C6460EA9B21C}" type="slidenum">
              <a:rPr lang="en-US" smtClean="0"/>
              <a:t>2</a:t>
            </a:fld>
            <a:endParaRPr lang="en-US"/>
          </a:p>
        </p:txBody>
      </p:sp>
    </p:spTree>
    <p:extLst>
      <p:ext uri="{BB962C8B-B14F-4D97-AF65-F5344CB8AC3E}">
        <p14:creationId xmlns:p14="http://schemas.microsoft.com/office/powerpoint/2010/main" val="75544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Provide information on the specific committees that parents can be involved. Include the purpose, date and time of meetings. </a:t>
            </a:r>
          </a:p>
          <a:p>
            <a:r>
              <a:rPr lang="en-US" altLang="en-US" dirty="0">
                <a:latin typeface="Arial" panose="020B0604020202020204" pitchFamily="34" charset="0"/>
              </a:rPr>
              <a:t>Explain the PFEP and its purpose. </a:t>
            </a:r>
          </a:p>
          <a:p>
            <a:r>
              <a:rPr lang="en-US"/>
              <a:t>Consider the evidence related Title I Crate, Sample of Evidence, </a:t>
            </a:r>
            <a:endParaRPr lang="en-US" dirty="0"/>
          </a:p>
        </p:txBody>
      </p:sp>
    </p:spTree>
    <p:extLst>
      <p:ext uri="{BB962C8B-B14F-4D97-AF65-F5344CB8AC3E}">
        <p14:creationId xmlns:p14="http://schemas.microsoft.com/office/powerpoint/2010/main" val="1107496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All curriculum, instruction and assessments are based on student-centered expectations. </a:t>
            </a:r>
          </a:p>
        </p:txBody>
      </p:sp>
      <p:sp>
        <p:nvSpPr>
          <p:cNvPr id="4" name="Slide Number Placeholder 3"/>
          <p:cNvSpPr>
            <a:spLocks noGrp="1"/>
          </p:cNvSpPr>
          <p:nvPr>
            <p:ph type="sldNum" sz="quarter" idx="10"/>
          </p:nvPr>
        </p:nvSpPr>
        <p:spPr/>
        <p:txBody>
          <a:bodyPr lIns="93177" tIns="46589" rIns="93177" bIns="46589"/>
          <a:lstStyle/>
          <a:p>
            <a:pPr marL="0" marR="0" lvl="0" indent="0" algn="l" defTabSz="457200" rtl="0" eaLnBrk="1" fontAlgn="auto" latinLnBrk="0" hangingPunct="1">
              <a:lnSpc>
                <a:spcPct val="100000"/>
              </a:lnSpc>
              <a:spcBef>
                <a:spcPts val="0"/>
              </a:spcBef>
              <a:spcAft>
                <a:spcPts val="0"/>
              </a:spcAft>
              <a:buClrTx/>
              <a:buSzTx/>
              <a:buFontTx/>
              <a:buNone/>
              <a:tabLst/>
              <a:defRPr/>
            </a:pPr>
            <a:fld id="{313BE511-0B8B-4937-A477-10F91184C1C1}"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1305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32943" indent="-232943"/>
            <a:r>
              <a:rPr lang="en-US" altLang="en-US" dirty="0">
                <a:latin typeface="Arial" panose="020B0604020202020204" pitchFamily="34" charset="0"/>
              </a:rPr>
              <a:t>This slide is optional if this will be discussed with classroom teacher </a:t>
            </a:r>
          </a:p>
          <a:p>
            <a:pPr marL="232943" indent="-232943"/>
            <a:r>
              <a:rPr lang="en-US" altLang="en-US" dirty="0">
                <a:latin typeface="Arial" panose="020B0604020202020204" pitchFamily="34" charset="0"/>
              </a:rPr>
              <a:t>School’s Curriculum</a:t>
            </a:r>
          </a:p>
          <a:p>
            <a:pPr marL="232943" indent="-232943"/>
            <a:r>
              <a:rPr lang="en-US" altLang="en-US" dirty="0">
                <a:latin typeface="Arial" panose="020B0604020202020204" pitchFamily="34" charset="0"/>
              </a:rPr>
              <a:t>Describe and explain the curriculum (Specific names of texts)</a:t>
            </a:r>
          </a:p>
          <a:p>
            <a:endParaRPr lang="en-US" dirty="0"/>
          </a:p>
        </p:txBody>
      </p:sp>
      <p:sp>
        <p:nvSpPr>
          <p:cNvPr id="4" name="Slide Number Placeholder 3"/>
          <p:cNvSpPr>
            <a:spLocks noGrp="1"/>
          </p:cNvSpPr>
          <p:nvPr>
            <p:ph type="sldNum" sz="quarter" idx="10"/>
          </p:nvPr>
        </p:nvSpPr>
        <p:spPr/>
        <p:txBody>
          <a:bodyPr lIns="93177" tIns="46589" rIns="93177" bIns="46589"/>
          <a:lstStyle/>
          <a:p>
            <a:pPr marL="0" marR="0" lvl="0" indent="0" algn="l" defTabSz="457200" rtl="0" eaLnBrk="1" fontAlgn="auto" latinLnBrk="0" hangingPunct="1">
              <a:lnSpc>
                <a:spcPct val="100000"/>
              </a:lnSpc>
              <a:spcBef>
                <a:spcPts val="0"/>
              </a:spcBef>
              <a:spcAft>
                <a:spcPts val="0"/>
              </a:spcAft>
              <a:buClrTx/>
              <a:buSzTx/>
              <a:buFontTx/>
              <a:buNone/>
              <a:tabLst/>
              <a:defRPr/>
            </a:pPr>
            <a:fld id="{313BE511-0B8B-4937-A477-10F91184C1C1}"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09723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Do you have a calendar of key events that are included in  your PFEP. </a:t>
            </a:r>
          </a:p>
          <a:p>
            <a:pPr marL="0" indent="0">
              <a:buNone/>
            </a:pPr>
            <a:endParaRPr lang="en-US" dirty="0"/>
          </a:p>
          <a:p>
            <a:pPr marL="0" indent="0">
              <a:buNone/>
            </a:pPr>
            <a:r>
              <a:rPr lang="en-US" dirty="0"/>
              <a:t>Evidence – Consider this as evidence to include to support Family Engagement.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dirty="0"/>
              <a:t>Please add your PAC representative in slide and share with your Title I Specialist. </a:t>
            </a:r>
          </a:p>
          <a:p>
            <a:pPr marL="465887" indent="-323533" defTabSz="931774">
              <a:defRPr/>
            </a:pPr>
            <a:endParaRPr lang="en-US" dirty="0"/>
          </a:p>
          <a:p>
            <a:pPr marL="465887" indent="-323533" defTabSz="931774">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https://forms.office.com/r/r5daaMTENE\</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465887" indent="-323533" defTabSz="931774">
              <a:defRPr/>
            </a:pPr>
            <a:endParaRPr lang="en-US" dirty="0"/>
          </a:p>
        </p:txBody>
      </p:sp>
    </p:spTree>
    <p:extLst>
      <p:ext uri="{BB962C8B-B14F-4D97-AF65-F5344CB8AC3E}">
        <p14:creationId xmlns:p14="http://schemas.microsoft.com/office/powerpoint/2010/main" val="1758423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Please duplicate Microsoft Forms provided or create school survey. To generate a QR code hover over your school’s survey and </a:t>
            </a:r>
            <a:r>
              <a:rPr lang="en-US" dirty="0" err="1"/>
              <a:t>and</a:t>
            </a:r>
            <a:r>
              <a:rPr lang="en-US" dirty="0"/>
              <a:t> right click.  Create QR code for this page will be an option.</a:t>
            </a:r>
          </a:p>
          <a:p>
            <a:endParaRPr lang="en-US" dirty="0"/>
          </a:p>
          <a:p>
            <a:r>
              <a:rPr lang="en-US" dirty="0"/>
              <a:t>https://forms.office.com/Pages/ShareFormPage.aspx?id=BZM8c9c5GkaGb_3ye_PH_x-1YNVO6C1FkgA88U6PR2tUNEQzTU0wNkZXVUxVTlpEMU81NkJFMlJNTi4u&amp;sharetoken=FXXhmgwFjSnl0sNz61ki </a:t>
            </a:r>
          </a:p>
        </p:txBody>
      </p:sp>
    </p:spTree>
    <p:extLst>
      <p:ext uri="{BB962C8B-B14F-4D97-AF65-F5344CB8AC3E}">
        <p14:creationId xmlns:p14="http://schemas.microsoft.com/office/powerpoint/2010/main" val="98434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Evidence: Upload completed presentation and recorded feedback as part of the evidence to support the Annual Meeting Materials. Do not forget the sign-in sheets, and survey/feedback that you receive throughout the meeting. </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3</a:t>
            </a:fld>
            <a:endParaRPr lang="en-US"/>
          </a:p>
        </p:txBody>
      </p:sp>
    </p:spTree>
    <p:extLst>
      <p:ext uri="{BB962C8B-B14F-4D97-AF65-F5344CB8AC3E}">
        <p14:creationId xmlns:p14="http://schemas.microsoft.com/office/powerpoint/2010/main" val="127511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4</a:t>
            </a:fld>
            <a:endParaRPr lang="en-US"/>
          </a:p>
        </p:txBody>
      </p:sp>
    </p:spTree>
    <p:extLst>
      <p:ext uri="{BB962C8B-B14F-4D97-AF65-F5344CB8AC3E}">
        <p14:creationId xmlns:p14="http://schemas.microsoft.com/office/powerpoint/2010/main" val="1764177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bg1"/>
                </a:solidFill>
              </a:rPr>
              <a:t>Definition: provided in addition to what is already present or available to complete or enhance it e</a:t>
            </a:r>
            <a:r>
              <a:rPr lang="en-US" dirty="0"/>
              <a:t>xtra academic support and learning opportunities for economically disadvantaged students. </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5</a:t>
            </a:fld>
            <a:endParaRPr lang="en-US"/>
          </a:p>
        </p:txBody>
      </p:sp>
    </p:spTree>
    <p:extLst>
      <p:ext uri="{BB962C8B-B14F-4D97-AF65-F5344CB8AC3E}">
        <p14:creationId xmlns:p14="http://schemas.microsoft.com/office/powerpoint/2010/main" val="2490634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FAST data and school grades, there is a lot to celebrate!!</a:t>
            </a:r>
          </a:p>
          <a:p>
            <a:r>
              <a:rPr lang="en-US" dirty="0"/>
              <a:t>How did your Title I Resources support or enhance the work that you were able to get done?</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6</a:t>
            </a:fld>
            <a:endParaRPr lang="en-US"/>
          </a:p>
        </p:txBody>
      </p:sp>
    </p:spTree>
    <p:extLst>
      <p:ext uri="{BB962C8B-B14F-4D97-AF65-F5344CB8AC3E}">
        <p14:creationId xmlns:p14="http://schemas.microsoft.com/office/powerpoint/2010/main" val="2210466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Use additional slides if necessary.  This is where you want to really highlight Title I funding and how it positively impacts your scholars! </a:t>
            </a:r>
            <a:r>
              <a:rPr lang="en-US" sz="12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supplemental personnel </a:t>
            </a:r>
            <a:r>
              <a:rPr lang="en-US" sz="12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(add specific positions)</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2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If there are connections that they can make, they call it out!</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7</a:t>
            </a:fld>
            <a:endParaRPr lang="en-US"/>
          </a:p>
        </p:txBody>
      </p:sp>
    </p:spTree>
    <p:extLst>
      <p:ext uri="{BB962C8B-B14F-4D97-AF65-F5344CB8AC3E}">
        <p14:creationId xmlns:p14="http://schemas.microsoft.com/office/powerpoint/2010/main" val="3307178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ed75ccf_0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ed75ccf_0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Evidence for input  – input from school can be a survey or notes, which include quotes related to what was shared as feedback AND how this input will be used to inform the PFEP and future engagement activities. </a:t>
            </a:r>
          </a:p>
          <a:p>
            <a:pPr marL="0" indent="0">
              <a:buNone/>
            </a:pPr>
            <a:endParaRPr lang="en-US" dirty="0"/>
          </a:p>
          <a:p>
            <a:pPr marL="0" indent="0">
              <a:buNone/>
            </a:pPr>
            <a:r>
              <a:rPr lang="en-US" dirty="0"/>
              <a:t>Evidence of Attendance – please include attendance of DIVERSE stakeholder group/s.</a:t>
            </a:r>
          </a:p>
          <a:p>
            <a:pPr marL="0" indent="0">
              <a:buNone/>
            </a:pPr>
            <a:endParaRPr lang="en-US" dirty="0"/>
          </a:p>
          <a:p>
            <a:pPr marL="0" indent="0">
              <a:buNone/>
            </a:pPr>
            <a:endParaRPr lang="en-US" dirty="0"/>
          </a:p>
          <a:p>
            <a:pPr marL="0" indent="0">
              <a:buNone/>
            </a:pPr>
            <a:endParaRPr lang="en-US" dirty="0"/>
          </a:p>
          <a:p>
            <a:pPr marL="0" indent="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sz="11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following plans and documents for our school which can be found on our website (insert website) to view as well as in the Parent Station located </a:t>
            </a:r>
            <a:r>
              <a:rPr lang="en-US" sz="1100" dirty="0">
                <a:solidFill>
                  <a:schemeClr val="accent3"/>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here)</a:t>
            </a: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0" indent="0">
              <a:buClr>
                <a:schemeClr val="accent3"/>
              </a:buClr>
              <a:buNone/>
              <a:defRPr/>
            </a:pP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Our school’s Title I Parent Station is located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or photo of Title I Parent Station (front office and on the webpage). Please include photo as part of the evidence monitoring. </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will find a copy of our School Improvement Plan, Title I Schoolwide Plan, School’s PFEP, the School District’s PFEP, Parent’s Right to Know Memo, Upcoming Events, Compact,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other documents at your station)</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b="1" dirty="0">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a:t>
            </a: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School-Parent-Student Compact</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1300864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At the elementary level, school compacts are used as a progress monitoring tool through the year during parent teacher conferences.</a:t>
            </a:r>
          </a:p>
          <a:p>
            <a:endParaRPr lang="en-US" dirty="0"/>
          </a:p>
        </p:txBody>
      </p:sp>
    </p:spTree>
    <p:extLst>
      <p:ext uri="{BB962C8B-B14F-4D97-AF65-F5344CB8AC3E}">
        <p14:creationId xmlns:p14="http://schemas.microsoft.com/office/powerpoint/2010/main" val="105554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1828800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5800" y="7440206"/>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Subtitle 2"/>
          <p:cNvSpPr>
            <a:spLocks noGrp="1"/>
          </p:cNvSpPr>
          <p:nvPr>
            <p:ph type="subTitle" idx="1"/>
          </p:nvPr>
        </p:nvSpPr>
        <p:spPr>
          <a:xfrm>
            <a:off x="12915900" y="7440206"/>
            <a:ext cx="4800600" cy="2194560"/>
          </a:xfrm>
        </p:spPr>
        <p:txBody>
          <a:bodyPr lIns="91440" rIns="91440" anchor="ctr">
            <a:normAutofit/>
          </a:bodyPr>
          <a:lstStyle>
            <a:lvl1pPr marL="0" indent="0" algn="l">
              <a:lnSpc>
                <a:spcPct val="100000"/>
              </a:lnSpc>
              <a:spcBef>
                <a:spcPts val="0"/>
              </a:spcBef>
              <a:buNone/>
              <a:defRPr sz="2700">
                <a:solidFill>
                  <a:schemeClr val="tx1">
                    <a:lumMod val="95000"/>
                    <a:lumOff val="5000"/>
                  </a:schemeClr>
                </a:solidFill>
              </a:defRPr>
            </a:lvl1pPr>
            <a:lvl2pPr marL="685800" indent="0" algn="ctr">
              <a:buNone/>
              <a:defRPr sz="2700"/>
            </a:lvl2pPr>
            <a:lvl3pPr marL="1371600" indent="0" algn="ctr">
              <a:buNone/>
              <a:defRPr sz="2700"/>
            </a:lvl3pPr>
            <a:lvl4pPr marL="2057400" indent="0" algn="ctr">
              <a:buNone/>
              <a:defRPr sz="2700"/>
            </a:lvl4pPr>
            <a:lvl5pPr marL="2743200" indent="0" algn="ctr">
              <a:buNone/>
              <a:defRPr sz="2700"/>
            </a:lvl5pPr>
            <a:lvl6pPr marL="3429000" indent="0" algn="ctr">
              <a:buNone/>
              <a:defRPr sz="2700"/>
            </a:lvl6pPr>
            <a:lvl7pPr marL="4114800" indent="0" algn="ctr">
              <a:buNone/>
              <a:defRPr sz="2700"/>
            </a:lvl7pPr>
            <a:lvl8pPr marL="4800600" indent="0" algn="ctr">
              <a:buNone/>
              <a:defRPr sz="2700"/>
            </a:lvl8pPr>
            <a:lvl9pPr marL="5486400" indent="0" algn="ctr">
              <a:buNone/>
              <a:defRPr sz="27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625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034587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8288000" cy="68580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7440206"/>
            <a:ext cx="11658600" cy="2194560"/>
          </a:xfrm>
        </p:spPr>
        <p:txBody>
          <a:bodyPr anchor="ctr">
            <a:normAutofit/>
          </a:bodyPr>
          <a:lstStyle>
            <a:lvl1pPr algn="r">
              <a:defRPr sz="7500" b="0" spc="300" baseline="0"/>
            </a:lvl1pPr>
          </a:lstStyle>
          <a:p>
            <a:r>
              <a:rPr lang="en-US"/>
              <a:t>Click to edit Master title style</a:t>
            </a:r>
            <a:endParaRPr lang="en-US" dirty="0"/>
          </a:p>
        </p:txBody>
      </p:sp>
      <p:sp>
        <p:nvSpPr>
          <p:cNvPr id="3" name="Text Placeholder 2"/>
          <p:cNvSpPr>
            <a:spLocks noGrp="1"/>
          </p:cNvSpPr>
          <p:nvPr>
            <p:ph type="body" idx="1"/>
          </p:nvPr>
        </p:nvSpPr>
        <p:spPr>
          <a:xfrm>
            <a:off x="12915900" y="7440206"/>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688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6192" y="877824"/>
            <a:ext cx="14580108" cy="224942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619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98398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939509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536192" y="3269454"/>
            <a:ext cx="7132320" cy="1234440"/>
          </a:xfrm>
        </p:spPr>
        <p:txBody>
          <a:bodyPr lIns="137160" rIns="137160" anchor="ctr">
            <a:normAutofit/>
          </a:bodyPr>
          <a:lstStyle>
            <a:lvl1pPr marL="0" indent="0">
              <a:spcBef>
                <a:spcPts val="0"/>
              </a:spcBef>
              <a:spcAft>
                <a:spcPts val="0"/>
              </a:spcAft>
              <a:buNone/>
              <a:defRPr sz="3450" b="0" cap="none" baseline="0">
                <a:solidFill>
                  <a:schemeClr val="accent1"/>
                </a:solidFill>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536192" y="4451683"/>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986332" y="3269454"/>
            <a:ext cx="7132320" cy="1234440"/>
          </a:xfrm>
        </p:spPr>
        <p:txBody>
          <a:bodyPr lIns="137160" rIns="137160" anchor="ctr">
            <a:normAutofit/>
          </a:bodyPr>
          <a:lstStyle>
            <a:lvl1pPr marL="0" indent="0">
              <a:spcBef>
                <a:spcPts val="0"/>
              </a:spcBef>
              <a:spcAft>
                <a:spcPts val="0"/>
              </a:spcAft>
              <a:buNone/>
              <a:defRPr lang="en-US" sz="3450" b="0" kern="1200" cap="none" baseline="0" dirty="0">
                <a:solidFill>
                  <a:schemeClr val="accent1"/>
                </a:solidFill>
                <a:latin typeface="+mn-lt"/>
                <a:ea typeface="+mn-ea"/>
                <a:cs typeface="+mn-cs"/>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marL="0" lvl="0" indent="0" algn="l" defTabSz="1371600" rtl="0" eaLnBrk="1" latinLnBrk="0" hangingPunct="1">
              <a:lnSpc>
                <a:spcPct val="90000"/>
              </a:lnSpc>
              <a:spcBef>
                <a:spcPts val="2700"/>
              </a:spcBef>
              <a:buNone/>
            </a:pPr>
            <a:r>
              <a:rPr lang="en-US"/>
              <a:t>Click to edit Master text styles</a:t>
            </a:r>
          </a:p>
        </p:txBody>
      </p:sp>
      <p:sp>
        <p:nvSpPr>
          <p:cNvPr id="6" name="Content Placeholder 5"/>
          <p:cNvSpPr>
            <a:spLocks noGrp="1"/>
          </p:cNvSpPr>
          <p:nvPr>
            <p:ph sz="quarter" idx="4"/>
          </p:nvPr>
        </p:nvSpPr>
        <p:spPr>
          <a:xfrm>
            <a:off x="8986332" y="4451683"/>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18618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38380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361059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536192" y="707264"/>
            <a:ext cx="6583680" cy="2606040"/>
          </a:xfrm>
        </p:spPr>
        <p:txBody>
          <a:bodyPr>
            <a:noAutofit/>
          </a:bodyPr>
          <a:lstStyle>
            <a:lvl1pPr>
              <a:lnSpc>
                <a:spcPct val="80000"/>
              </a:lnSpc>
              <a:defRPr sz="6000"/>
            </a:lvl1pPr>
          </a:lstStyle>
          <a:p>
            <a:r>
              <a:rPr lang="en-US"/>
              <a:t>Click to edit Master title style</a:t>
            </a:r>
            <a:endParaRPr lang="en-US" dirty="0"/>
          </a:p>
        </p:txBody>
      </p:sp>
      <p:sp>
        <p:nvSpPr>
          <p:cNvPr id="3" name="Content Placeholder 2"/>
          <p:cNvSpPr>
            <a:spLocks noGrp="1"/>
          </p:cNvSpPr>
          <p:nvPr>
            <p:ph idx="1"/>
          </p:nvPr>
        </p:nvSpPr>
        <p:spPr>
          <a:xfrm>
            <a:off x="8572500" y="1234440"/>
            <a:ext cx="8517636" cy="7776972"/>
          </a:xfrm>
        </p:spPr>
        <p:txBody>
          <a:bodyPr/>
          <a:lstStyle>
            <a:lvl1pPr>
              <a:defRPr sz="3600"/>
            </a:lvl1pPr>
            <a:lvl2pPr>
              <a:defRPr sz="30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6192" y="3386259"/>
            <a:ext cx="6583680" cy="5643442"/>
          </a:xfrm>
        </p:spPr>
        <p:txBody>
          <a:bodyPr lIns="91440" rIns="91440">
            <a:normAutofit/>
          </a:bodyPr>
          <a:lstStyle>
            <a:lvl1pPr marL="0" indent="0">
              <a:lnSpc>
                <a:spcPct val="108000"/>
              </a:lnSpc>
              <a:spcBef>
                <a:spcPts val="900"/>
              </a:spcBef>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39357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440208"/>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2"/>
            <a:ext cx="18283428" cy="6858000"/>
          </a:xfrm>
          <a:solidFill>
            <a:schemeClr val="accent1">
              <a:lumMod val="60000"/>
              <a:lumOff val="40000"/>
            </a:schemeClr>
          </a:solidFill>
        </p:spPr>
        <p:txBody>
          <a:bodyPr lIns="457200" tIns="365760" rIns="45720" bIns="45720"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915900" y="7440208"/>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689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94196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3" y="1143000"/>
            <a:ext cx="3943350" cy="81153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1485903" y="1143000"/>
            <a:ext cx="11372850" cy="811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7" name="Straight Connector 6"/>
          <p:cNvCxnSpPr/>
          <p:nvPr/>
        </p:nvCxnSpPr>
        <p:spPr>
          <a:xfrm rot="5400000" flipV="1">
            <a:off x="15087600" y="88894"/>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0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3" name="Google Shape;53;p7"/>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1787400"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5" name="Google Shape;55;p7"/>
          <p:cNvSpPr txBox="1">
            <a:spLocks noGrp="1"/>
          </p:cNvSpPr>
          <p:nvPr>
            <p:ph type="body" idx="2"/>
          </p:nvPr>
        </p:nvSpPr>
        <p:spPr>
          <a:xfrm>
            <a:off x="6772808"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6" name="Google Shape;56;p7"/>
          <p:cNvSpPr txBox="1">
            <a:spLocks noGrp="1"/>
          </p:cNvSpPr>
          <p:nvPr>
            <p:ph type="body" idx="3"/>
          </p:nvPr>
        </p:nvSpPr>
        <p:spPr>
          <a:xfrm>
            <a:off x="11758214"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7" name="Google Shape;57;p7"/>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457994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290450" y="5525450"/>
            <a:ext cx="13473000" cy="2319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8800">
                <a:solidFill>
                  <a:schemeClr val="dk2"/>
                </a:solidFill>
              </a:defRPr>
            </a:lvl1pPr>
            <a:lvl2pPr lvl="1">
              <a:spcBef>
                <a:spcPts val="0"/>
              </a:spcBef>
              <a:spcAft>
                <a:spcPts val="0"/>
              </a:spcAft>
              <a:buClr>
                <a:schemeClr val="dk2"/>
              </a:buClr>
              <a:buSzPts val="4400"/>
              <a:buNone/>
              <a:defRPr sz="8800">
                <a:solidFill>
                  <a:schemeClr val="dk2"/>
                </a:solidFill>
              </a:defRPr>
            </a:lvl2pPr>
            <a:lvl3pPr lvl="2">
              <a:spcBef>
                <a:spcPts val="0"/>
              </a:spcBef>
              <a:spcAft>
                <a:spcPts val="0"/>
              </a:spcAft>
              <a:buClr>
                <a:schemeClr val="dk2"/>
              </a:buClr>
              <a:buSzPts val="4400"/>
              <a:buNone/>
              <a:defRPr sz="8800">
                <a:solidFill>
                  <a:schemeClr val="dk2"/>
                </a:solidFill>
              </a:defRPr>
            </a:lvl3pPr>
            <a:lvl4pPr lvl="3">
              <a:spcBef>
                <a:spcPts val="0"/>
              </a:spcBef>
              <a:spcAft>
                <a:spcPts val="0"/>
              </a:spcAft>
              <a:buClr>
                <a:schemeClr val="dk2"/>
              </a:buClr>
              <a:buSzPts val="4400"/>
              <a:buNone/>
              <a:defRPr sz="8800">
                <a:solidFill>
                  <a:schemeClr val="dk2"/>
                </a:solidFill>
              </a:defRPr>
            </a:lvl4pPr>
            <a:lvl5pPr lvl="4">
              <a:spcBef>
                <a:spcPts val="0"/>
              </a:spcBef>
              <a:spcAft>
                <a:spcPts val="0"/>
              </a:spcAft>
              <a:buClr>
                <a:schemeClr val="dk2"/>
              </a:buClr>
              <a:buSzPts val="4400"/>
              <a:buNone/>
              <a:defRPr sz="8800">
                <a:solidFill>
                  <a:schemeClr val="dk2"/>
                </a:solidFill>
              </a:defRPr>
            </a:lvl5pPr>
            <a:lvl6pPr lvl="5">
              <a:spcBef>
                <a:spcPts val="0"/>
              </a:spcBef>
              <a:spcAft>
                <a:spcPts val="0"/>
              </a:spcAft>
              <a:buClr>
                <a:schemeClr val="dk2"/>
              </a:buClr>
              <a:buSzPts val="4400"/>
              <a:buNone/>
              <a:defRPr sz="8800">
                <a:solidFill>
                  <a:schemeClr val="dk2"/>
                </a:solidFill>
              </a:defRPr>
            </a:lvl6pPr>
            <a:lvl7pPr lvl="6">
              <a:spcBef>
                <a:spcPts val="0"/>
              </a:spcBef>
              <a:spcAft>
                <a:spcPts val="0"/>
              </a:spcAft>
              <a:buClr>
                <a:schemeClr val="dk2"/>
              </a:buClr>
              <a:buSzPts val="4400"/>
              <a:buNone/>
              <a:defRPr sz="8800">
                <a:solidFill>
                  <a:schemeClr val="dk2"/>
                </a:solidFill>
              </a:defRPr>
            </a:lvl7pPr>
            <a:lvl8pPr lvl="7">
              <a:spcBef>
                <a:spcPts val="0"/>
              </a:spcBef>
              <a:spcAft>
                <a:spcPts val="0"/>
              </a:spcAft>
              <a:buClr>
                <a:schemeClr val="dk2"/>
              </a:buClr>
              <a:buSzPts val="4400"/>
              <a:buNone/>
              <a:defRPr sz="8800">
                <a:solidFill>
                  <a:schemeClr val="dk2"/>
                </a:solidFill>
              </a:defRPr>
            </a:lvl8pPr>
            <a:lvl9pPr lvl="8">
              <a:spcBef>
                <a:spcPts val="0"/>
              </a:spcBef>
              <a:spcAft>
                <a:spcPts val="0"/>
              </a:spcAft>
              <a:buClr>
                <a:schemeClr val="dk2"/>
              </a:buClr>
              <a:buSzPts val="4400"/>
              <a:buNone/>
              <a:defRPr sz="8800">
                <a:solidFill>
                  <a:schemeClr val="dk2"/>
                </a:solidFill>
              </a:defRPr>
            </a:lvl9pPr>
          </a:lstStyle>
          <a:p>
            <a:endParaRPr/>
          </a:p>
        </p:txBody>
      </p:sp>
    </p:spTree>
    <p:extLst>
      <p:ext uri="{BB962C8B-B14F-4D97-AF65-F5344CB8AC3E}">
        <p14:creationId xmlns:p14="http://schemas.microsoft.com/office/powerpoint/2010/main" val="2912225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chemeClr val="accent1"/>
        </a:solidFill>
        <a:effectLst/>
      </p:bgPr>
    </p:bg>
    <p:spTree>
      <p:nvGrpSpPr>
        <p:cNvPr id="1" name="Shape 78"/>
        <p:cNvGrpSpPr/>
        <p:nvPr/>
      </p:nvGrpSpPr>
      <p:grpSpPr>
        <a:xfrm>
          <a:off x="0" y="0"/>
          <a:ext cx="0" cy="0"/>
          <a:chOff x="0" y="0"/>
          <a:chExt cx="0" cy="0"/>
        </a:xfrm>
      </p:grpSpPr>
      <p:sp>
        <p:nvSpPr>
          <p:cNvPr id="83" name="Google Shape;83;p11"/>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281887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1787400" y="2747176"/>
            <a:ext cx="12925200" cy="7104600"/>
          </a:xfrm>
          <a:prstGeom prst="rect">
            <a:avLst/>
          </a:prstGeom>
        </p:spPr>
        <p:txBody>
          <a:bodyPr spcFirstLastPara="1" wrap="square" lIns="91425" tIns="91425" rIns="91425" bIns="91425" anchor="t" anchorCtr="0">
            <a:noAutofit/>
          </a:bodyPr>
          <a:lstStyle>
            <a:lvl1pPr marL="914400" lvl="0" indent="-685800">
              <a:spcBef>
                <a:spcPts val="1200"/>
              </a:spcBef>
              <a:spcAft>
                <a:spcPts val="0"/>
              </a:spcAft>
              <a:buClr>
                <a:schemeClr val="accent6"/>
              </a:buClr>
              <a:buSzPts val="1800"/>
              <a:buChar char="▷"/>
              <a:defRPr>
                <a:solidFill>
                  <a:schemeClr val="dk1"/>
                </a:solidFill>
              </a:defRPr>
            </a:lvl1pPr>
            <a:lvl2pPr marL="1828800" lvl="1" indent="-762000">
              <a:spcBef>
                <a:spcPts val="0"/>
              </a:spcBef>
              <a:spcAft>
                <a:spcPts val="0"/>
              </a:spcAft>
              <a:buClr>
                <a:schemeClr val="dk1"/>
              </a:buClr>
              <a:buSzPts val="2400"/>
              <a:buChar char="○"/>
              <a:defRPr>
                <a:solidFill>
                  <a:schemeClr val="dk1"/>
                </a:solidFill>
              </a:defRPr>
            </a:lvl2pPr>
            <a:lvl3pPr marL="2743200" lvl="2" indent="-762000">
              <a:spcBef>
                <a:spcPts val="0"/>
              </a:spcBef>
              <a:spcAft>
                <a:spcPts val="0"/>
              </a:spcAft>
              <a:buClr>
                <a:schemeClr val="dk1"/>
              </a:buClr>
              <a:buSzPts val="2400"/>
              <a:buChar char="■"/>
              <a:defRPr>
                <a:solidFill>
                  <a:schemeClr val="dk1"/>
                </a:solidFill>
              </a:defRPr>
            </a:lvl3pPr>
            <a:lvl4pPr marL="3657600" lvl="3" indent="-762000">
              <a:spcBef>
                <a:spcPts val="0"/>
              </a:spcBef>
              <a:spcAft>
                <a:spcPts val="0"/>
              </a:spcAft>
              <a:buClr>
                <a:schemeClr val="dk1"/>
              </a:buClr>
              <a:buSzPts val="2400"/>
              <a:buChar char="●"/>
              <a:defRPr>
                <a:solidFill>
                  <a:schemeClr val="dk1"/>
                </a:solidFill>
              </a:defRPr>
            </a:lvl4pPr>
            <a:lvl5pPr marL="4572000" lvl="4" indent="-762000">
              <a:spcBef>
                <a:spcPts val="0"/>
              </a:spcBef>
              <a:spcAft>
                <a:spcPts val="0"/>
              </a:spcAft>
              <a:buClr>
                <a:schemeClr val="dk1"/>
              </a:buClr>
              <a:buSzPts val="2400"/>
              <a:buChar char="○"/>
              <a:defRPr>
                <a:solidFill>
                  <a:schemeClr val="dk1"/>
                </a:solidFill>
              </a:defRPr>
            </a:lvl5pPr>
            <a:lvl6pPr marL="5486400" lvl="5" indent="-762000">
              <a:spcBef>
                <a:spcPts val="0"/>
              </a:spcBef>
              <a:spcAft>
                <a:spcPts val="0"/>
              </a:spcAft>
              <a:buClr>
                <a:schemeClr val="dk1"/>
              </a:buClr>
              <a:buSzPts val="2400"/>
              <a:buChar char="■"/>
              <a:defRPr>
                <a:solidFill>
                  <a:schemeClr val="dk1"/>
                </a:solidFill>
              </a:defRPr>
            </a:lvl6pPr>
            <a:lvl7pPr marL="6400800" lvl="6" indent="-762000">
              <a:spcBef>
                <a:spcPts val="0"/>
              </a:spcBef>
              <a:spcAft>
                <a:spcPts val="0"/>
              </a:spcAft>
              <a:buClr>
                <a:schemeClr val="dk1"/>
              </a:buClr>
              <a:buSzPts val="2400"/>
              <a:buChar char="●"/>
              <a:defRPr>
                <a:solidFill>
                  <a:schemeClr val="dk1"/>
                </a:solidFill>
              </a:defRPr>
            </a:lvl7pPr>
            <a:lvl8pPr marL="7315200" lvl="7" indent="-762000">
              <a:spcBef>
                <a:spcPts val="0"/>
              </a:spcBef>
              <a:spcAft>
                <a:spcPts val="0"/>
              </a:spcAft>
              <a:buClr>
                <a:schemeClr val="dk1"/>
              </a:buClr>
              <a:buSzPts val="2400"/>
              <a:buChar char="○"/>
              <a:defRPr>
                <a:solidFill>
                  <a:schemeClr val="dk1"/>
                </a:solidFill>
              </a:defRPr>
            </a:lvl8pPr>
            <a:lvl9pPr marL="8229600" lvl="8" indent="-762000">
              <a:spcBef>
                <a:spcPts val="0"/>
              </a:spcBef>
              <a:spcAft>
                <a:spcPts val="0"/>
              </a:spcAft>
              <a:buClr>
                <a:schemeClr val="dk1"/>
              </a:buClr>
              <a:buSzPts val="2400"/>
              <a:buChar char="■"/>
              <a:defRPr>
                <a:solidFill>
                  <a:schemeClr val="dk1"/>
                </a:solidFill>
              </a:defRPr>
            </a:lvl9pPr>
          </a:lstStyle>
          <a:p>
            <a:endParaRPr/>
          </a:p>
        </p:txBody>
      </p:sp>
      <p:sp>
        <p:nvSpPr>
          <p:cNvPr id="38" name="Google Shape;38;p5"/>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198696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4" name="Google Shape;44;p6"/>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1787250" y="2400300"/>
            <a:ext cx="6273600" cy="7451400"/>
          </a:xfrm>
          <a:prstGeom prst="rect">
            <a:avLst/>
          </a:prstGeom>
        </p:spPr>
        <p:txBody>
          <a:bodyPr spcFirstLastPara="1" wrap="square" lIns="91425" tIns="91425" rIns="91425" bIns="91425" anchor="t" anchorCtr="0">
            <a:noAutofit/>
          </a:bodyPr>
          <a:lstStyle>
            <a:lvl1pPr marL="914400" lvl="0" indent="-711200">
              <a:spcBef>
                <a:spcPts val="1200"/>
              </a:spcBef>
              <a:spcAft>
                <a:spcPts val="0"/>
              </a:spcAft>
              <a:buSzPts val="2000"/>
              <a:buChar char="▷"/>
              <a:defRPr sz="4000"/>
            </a:lvl1pPr>
            <a:lvl2pPr marL="1828800" lvl="1" indent="-711200">
              <a:spcBef>
                <a:spcPts val="0"/>
              </a:spcBef>
              <a:spcAft>
                <a:spcPts val="0"/>
              </a:spcAft>
              <a:buSzPts val="2000"/>
              <a:buChar char="○"/>
              <a:defRPr sz="4000"/>
            </a:lvl2pPr>
            <a:lvl3pPr marL="2743200" lvl="2" indent="-711200">
              <a:spcBef>
                <a:spcPts val="0"/>
              </a:spcBef>
              <a:spcAft>
                <a:spcPts val="0"/>
              </a:spcAft>
              <a:buSzPts val="2000"/>
              <a:buChar char="■"/>
              <a:defRPr sz="4000"/>
            </a:lvl3pPr>
            <a:lvl4pPr marL="3657600" lvl="3" indent="-711200">
              <a:spcBef>
                <a:spcPts val="0"/>
              </a:spcBef>
              <a:spcAft>
                <a:spcPts val="0"/>
              </a:spcAft>
              <a:buSzPts val="2000"/>
              <a:buChar char="●"/>
              <a:defRPr sz="4000"/>
            </a:lvl4pPr>
            <a:lvl5pPr marL="4572000" lvl="4" indent="-711200">
              <a:spcBef>
                <a:spcPts val="0"/>
              </a:spcBef>
              <a:spcAft>
                <a:spcPts val="0"/>
              </a:spcAft>
              <a:buSzPts val="2000"/>
              <a:buChar char="○"/>
              <a:defRPr sz="4000"/>
            </a:lvl5pPr>
            <a:lvl6pPr marL="5486400" lvl="5" indent="-711200">
              <a:spcBef>
                <a:spcPts val="0"/>
              </a:spcBef>
              <a:spcAft>
                <a:spcPts val="0"/>
              </a:spcAft>
              <a:buSzPts val="2000"/>
              <a:buChar char="■"/>
              <a:defRPr sz="4000"/>
            </a:lvl6pPr>
            <a:lvl7pPr marL="6400800" lvl="6" indent="-711200">
              <a:spcBef>
                <a:spcPts val="0"/>
              </a:spcBef>
              <a:spcAft>
                <a:spcPts val="0"/>
              </a:spcAft>
              <a:buSzPts val="2000"/>
              <a:buChar char="●"/>
              <a:defRPr sz="4000"/>
            </a:lvl7pPr>
            <a:lvl8pPr marL="7315200" lvl="7" indent="-711200">
              <a:spcBef>
                <a:spcPts val="0"/>
              </a:spcBef>
              <a:spcAft>
                <a:spcPts val="0"/>
              </a:spcAft>
              <a:buSzPts val="2000"/>
              <a:buChar char="○"/>
              <a:defRPr sz="4000"/>
            </a:lvl8pPr>
            <a:lvl9pPr marL="8229600" lvl="8" indent="-711200">
              <a:spcBef>
                <a:spcPts val="0"/>
              </a:spcBef>
              <a:spcAft>
                <a:spcPts val="0"/>
              </a:spcAft>
              <a:buSzPts val="2000"/>
              <a:buChar char="■"/>
              <a:defRPr sz="4000"/>
            </a:lvl9pPr>
          </a:lstStyle>
          <a:p>
            <a:endParaRPr/>
          </a:p>
        </p:txBody>
      </p:sp>
      <p:sp>
        <p:nvSpPr>
          <p:cNvPr id="46" name="Google Shape;46;p6"/>
          <p:cNvSpPr txBox="1">
            <a:spLocks noGrp="1"/>
          </p:cNvSpPr>
          <p:nvPr>
            <p:ph type="body" idx="2"/>
          </p:nvPr>
        </p:nvSpPr>
        <p:spPr>
          <a:xfrm>
            <a:off x="8438912" y="2400300"/>
            <a:ext cx="6273600" cy="7451400"/>
          </a:xfrm>
          <a:prstGeom prst="rect">
            <a:avLst/>
          </a:prstGeom>
        </p:spPr>
        <p:txBody>
          <a:bodyPr spcFirstLastPara="1" wrap="square" lIns="91425" tIns="91425" rIns="91425" bIns="91425" anchor="t" anchorCtr="0">
            <a:noAutofit/>
          </a:bodyPr>
          <a:lstStyle>
            <a:lvl1pPr marL="914400" lvl="0" indent="-711200">
              <a:spcBef>
                <a:spcPts val="1200"/>
              </a:spcBef>
              <a:spcAft>
                <a:spcPts val="0"/>
              </a:spcAft>
              <a:buSzPts val="2000"/>
              <a:buChar char="▷"/>
              <a:defRPr sz="4000"/>
            </a:lvl1pPr>
            <a:lvl2pPr marL="1828800" lvl="1" indent="-711200">
              <a:spcBef>
                <a:spcPts val="0"/>
              </a:spcBef>
              <a:spcAft>
                <a:spcPts val="0"/>
              </a:spcAft>
              <a:buSzPts val="2000"/>
              <a:buChar char="○"/>
              <a:defRPr sz="4000"/>
            </a:lvl2pPr>
            <a:lvl3pPr marL="2743200" lvl="2" indent="-711200">
              <a:spcBef>
                <a:spcPts val="0"/>
              </a:spcBef>
              <a:spcAft>
                <a:spcPts val="0"/>
              </a:spcAft>
              <a:buSzPts val="2000"/>
              <a:buChar char="■"/>
              <a:defRPr sz="4000"/>
            </a:lvl3pPr>
            <a:lvl4pPr marL="3657600" lvl="3" indent="-711200">
              <a:spcBef>
                <a:spcPts val="0"/>
              </a:spcBef>
              <a:spcAft>
                <a:spcPts val="0"/>
              </a:spcAft>
              <a:buSzPts val="2000"/>
              <a:buChar char="●"/>
              <a:defRPr sz="4000"/>
            </a:lvl4pPr>
            <a:lvl5pPr marL="4572000" lvl="4" indent="-711200">
              <a:spcBef>
                <a:spcPts val="0"/>
              </a:spcBef>
              <a:spcAft>
                <a:spcPts val="0"/>
              </a:spcAft>
              <a:buSzPts val="2000"/>
              <a:buChar char="○"/>
              <a:defRPr sz="4000"/>
            </a:lvl5pPr>
            <a:lvl6pPr marL="5486400" lvl="5" indent="-711200">
              <a:spcBef>
                <a:spcPts val="0"/>
              </a:spcBef>
              <a:spcAft>
                <a:spcPts val="0"/>
              </a:spcAft>
              <a:buSzPts val="2000"/>
              <a:buChar char="■"/>
              <a:defRPr sz="4000"/>
            </a:lvl6pPr>
            <a:lvl7pPr marL="6400800" lvl="6" indent="-711200">
              <a:spcBef>
                <a:spcPts val="0"/>
              </a:spcBef>
              <a:spcAft>
                <a:spcPts val="0"/>
              </a:spcAft>
              <a:buSzPts val="2000"/>
              <a:buChar char="●"/>
              <a:defRPr sz="4000"/>
            </a:lvl7pPr>
            <a:lvl8pPr marL="7315200" lvl="7" indent="-711200">
              <a:spcBef>
                <a:spcPts val="0"/>
              </a:spcBef>
              <a:spcAft>
                <a:spcPts val="0"/>
              </a:spcAft>
              <a:buSzPts val="2000"/>
              <a:buChar char="○"/>
              <a:defRPr sz="4000"/>
            </a:lvl8pPr>
            <a:lvl9pPr marL="8229600" lvl="8" indent="-711200">
              <a:spcBef>
                <a:spcPts val="0"/>
              </a:spcBef>
              <a:spcAft>
                <a:spcPts val="0"/>
              </a:spcAft>
              <a:buSzPts val="2000"/>
              <a:buChar char="■"/>
              <a:defRPr sz="4000"/>
            </a:lvl9pPr>
          </a:lstStyle>
          <a:p>
            <a:endParaRPr/>
          </a:p>
        </p:txBody>
      </p:sp>
      <p:sp>
        <p:nvSpPr>
          <p:cNvPr id="47" name="Google Shape;47;p6"/>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885605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7" name="Google Shape;17;p3"/>
          <p:cNvSpPr txBox="1">
            <a:spLocks noGrp="1"/>
          </p:cNvSpPr>
          <p:nvPr>
            <p:ph type="ctrTitle"/>
          </p:nvPr>
        </p:nvSpPr>
        <p:spPr>
          <a:xfrm>
            <a:off x="1371600" y="3166684"/>
            <a:ext cx="15544800" cy="231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9600">
                <a:solidFill>
                  <a:schemeClr val="lt1"/>
                </a:solidFill>
              </a:defRPr>
            </a:lvl1pPr>
            <a:lvl2pPr lvl="1" algn="ctr" rtl="0">
              <a:spcBef>
                <a:spcPts val="0"/>
              </a:spcBef>
              <a:spcAft>
                <a:spcPts val="0"/>
              </a:spcAft>
              <a:buClr>
                <a:schemeClr val="lt1"/>
              </a:buClr>
              <a:buSzPts val="4800"/>
              <a:buNone/>
              <a:defRPr sz="9600">
                <a:solidFill>
                  <a:schemeClr val="lt1"/>
                </a:solidFill>
              </a:defRPr>
            </a:lvl2pPr>
            <a:lvl3pPr lvl="2" algn="ctr" rtl="0">
              <a:spcBef>
                <a:spcPts val="0"/>
              </a:spcBef>
              <a:spcAft>
                <a:spcPts val="0"/>
              </a:spcAft>
              <a:buClr>
                <a:schemeClr val="lt1"/>
              </a:buClr>
              <a:buSzPts val="4800"/>
              <a:buNone/>
              <a:defRPr sz="9600">
                <a:solidFill>
                  <a:schemeClr val="lt1"/>
                </a:solidFill>
              </a:defRPr>
            </a:lvl3pPr>
            <a:lvl4pPr lvl="3" algn="ctr" rtl="0">
              <a:spcBef>
                <a:spcPts val="0"/>
              </a:spcBef>
              <a:spcAft>
                <a:spcPts val="0"/>
              </a:spcAft>
              <a:buClr>
                <a:schemeClr val="lt1"/>
              </a:buClr>
              <a:buSzPts val="4800"/>
              <a:buNone/>
              <a:defRPr sz="9600">
                <a:solidFill>
                  <a:schemeClr val="lt1"/>
                </a:solidFill>
              </a:defRPr>
            </a:lvl4pPr>
            <a:lvl5pPr lvl="4" algn="ctr" rtl="0">
              <a:spcBef>
                <a:spcPts val="0"/>
              </a:spcBef>
              <a:spcAft>
                <a:spcPts val="0"/>
              </a:spcAft>
              <a:buClr>
                <a:schemeClr val="lt1"/>
              </a:buClr>
              <a:buSzPts val="4800"/>
              <a:buNone/>
              <a:defRPr sz="9600">
                <a:solidFill>
                  <a:schemeClr val="lt1"/>
                </a:solidFill>
              </a:defRPr>
            </a:lvl5pPr>
            <a:lvl6pPr lvl="5" algn="ctr" rtl="0">
              <a:spcBef>
                <a:spcPts val="0"/>
              </a:spcBef>
              <a:spcAft>
                <a:spcPts val="0"/>
              </a:spcAft>
              <a:buClr>
                <a:schemeClr val="lt1"/>
              </a:buClr>
              <a:buSzPts val="4800"/>
              <a:buNone/>
              <a:defRPr sz="9600">
                <a:solidFill>
                  <a:schemeClr val="lt1"/>
                </a:solidFill>
              </a:defRPr>
            </a:lvl6pPr>
            <a:lvl7pPr lvl="6" algn="ctr" rtl="0">
              <a:spcBef>
                <a:spcPts val="0"/>
              </a:spcBef>
              <a:spcAft>
                <a:spcPts val="0"/>
              </a:spcAft>
              <a:buClr>
                <a:schemeClr val="lt1"/>
              </a:buClr>
              <a:buSzPts val="4800"/>
              <a:buNone/>
              <a:defRPr sz="9600">
                <a:solidFill>
                  <a:schemeClr val="lt1"/>
                </a:solidFill>
              </a:defRPr>
            </a:lvl7pPr>
            <a:lvl8pPr lvl="7" algn="ctr" rtl="0">
              <a:spcBef>
                <a:spcPts val="0"/>
              </a:spcBef>
              <a:spcAft>
                <a:spcPts val="0"/>
              </a:spcAft>
              <a:buClr>
                <a:schemeClr val="lt1"/>
              </a:buClr>
              <a:buSzPts val="4800"/>
              <a:buNone/>
              <a:defRPr sz="9600">
                <a:solidFill>
                  <a:schemeClr val="lt1"/>
                </a:solidFill>
              </a:defRPr>
            </a:lvl8pPr>
            <a:lvl9pPr lvl="8" algn="ctr" rtl="0">
              <a:spcBef>
                <a:spcPts val="0"/>
              </a:spcBef>
              <a:spcAft>
                <a:spcPts val="0"/>
              </a:spcAft>
              <a:buClr>
                <a:schemeClr val="lt1"/>
              </a:buClr>
              <a:buSzPts val="4800"/>
              <a:buNone/>
              <a:defRPr sz="9600">
                <a:solidFill>
                  <a:schemeClr val="lt1"/>
                </a:solidFill>
              </a:defRPr>
            </a:lvl9pPr>
          </a:lstStyle>
          <a:p>
            <a:endParaRPr/>
          </a:p>
        </p:txBody>
      </p:sp>
      <p:sp>
        <p:nvSpPr>
          <p:cNvPr id="18" name="Google Shape;18;p3"/>
          <p:cNvSpPr txBox="1">
            <a:spLocks noGrp="1"/>
          </p:cNvSpPr>
          <p:nvPr>
            <p:ph type="subTitle" idx="1"/>
          </p:nvPr>
        </p:nvSpPr>
        <p:spPr>
          <a:xfrm>
            <a:off x="1371600" y="5680106"/>
            <a:ext cx="15544800" cy="156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48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4800" b="1">
                <a:solidFill>
                  <a:schemeClr val="lt1"/>
                </a:solidFill>
              </a:defRPr>
            </a:lvl4pPr>
            <a:lvl5pPr lvl="4" algn="ctr" rtl="0">
              <a:spcBef>
                <a:spcPts val="0"/>
              </a:spcBef>
              <a:spcAft>
                <a:spcPts val="0"/>
              </a:spcAft>
              <a:buClr>
                <a:schemeClr val="lt1"/>
              </a:buClr>
              <a:buSzPts val="2400"/>
              <a:buNone/>
              <a:defRPr sz="4800" b="1">
                <a:solidFill>
                  <a:schemeClr val="lt1"/>
                </a:solidFill>
              </a:defRPr>
            </a:lvl5pPr>
            <a:lvl6pPr lvl="5" algn="ctr" rtl="0">
              <a:spcBef>
                <a:spcPts val="0"/>
              </a:spcBef>
              <a:spcAft>
                <a:spcPts val="0"/>
              </a:spcAft>
              <a:buClr>
                <a:schemeClr val="lt1"/>
              </a:buClr>
              <a:buSzPts val="2400"/>
              <a:buNone/>
              <a:defRPr sz="4800" b="1">
                <a:solidFill>
                  <a:schemeClr val="lt1"/>
                </a:solidFill>
              </a:defRPr>
            </a:lvl6pPr>
            <a:lvl7pPr lvl="6" algn="ctr" rtl="0">
              <a:spcBef>
                <a:spcPts val="0"/>
              </a:spcBef>
              <a:spcAft>
                <a:spcPts val="0"/>
              </a:spcAft>
              <a:buClr>
                <a:schemeClr val="lt1"/>
              </a:buClr>
              <a:buSzPts val="2400"/>
              <a:buNone/>
              <a:defRPr sz="4800" b="1">
                <a:solidFill>
                  <a:schemeClr val="lt1"/>
                </a:solidFill>
              </a:defRPr>
            </a:lvl7pPr>
            <a:lvl8pPr lvl="7" algn="ctr" rtl="0">
              <a:spcBef>
                <a:spcPts val="0"/>
              </a:spcBef>
              <a:spcAft>
                <a:spcPts val="0"/>
              </a:spcAft>
              <a:buClr>
                <a:schemeClr val="lt1"/>
              </a:buClr>
              <a:buSzPts val="2400"/>
              <a:buNone/>
              <a:defRPr sz="4800" b="1">
                <a:solidFill>
                  <a:schemeClr val="lt1"/>
                </a:solidFill>
              </a:defRPr>
            </a:lvl8pPr>
            <a:lvl9pPr lvl="8" algn="ctr" rtl="0">
              <a:spcBef>
                <a:spcPts val="0"/>
              </a:spcBef>
              <a:spcAft>
                <a:spcPts val="0"/>
              </a:spcAft>
              <a:buClr>
                <a:schemeClr val="lt1"/>
              </a:buClr>
              <a:buSzPts val="2400"/>
              <a:buNone/>
              <a:defRPr sz="4800" b="1">
                <a:solidFill>
                  <a:schemeClr val="lt1"/>
                </a:solidFill>
              </a:defRPr>
            </a:lvl9pPr>
          </a:lstStyle>
          <a:p>
            <a:endParaRPr/>
          </a:p>
        </p:txBody>
      </p:sp>
      <p:sp>
        <p:nvSpPr>
          <p:cNvPr id="22" name="Google Shape;22;p3"/>
          <p:cNvSpPr txBox="1">
            <a:spLocks noGrp="1"/>
          </p:cNvSpPr>
          <p:nvPr>
            <p:ph type="sldNum" idx="12"/>
          </p:nvPr>
        </p:nvSpPr>
        <p:spPr>
          <a:xfrm>
            <a:off x="-250" y="9660562"/>
            <a:ext cx="18288000" cy="627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6169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6192" y="877824"/>
            <a:ext cx="14580108" cy="22494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36193" y="3429000"/>
            <a:ext cx="14580110" cy="603504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36195" y="9706056"/>
            <a:ext cx="3231214"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endParaRPr lang="en-US" dirty="0"/>
          </a:p>
        </p:txBody>
      </p:sp>
      <p:sp>
        <p:nvSpPr>
          <p:cNvPr id="5" name="Footer Placeholder 4"/>
          <p:cNvSpPr>
            <a:spLocks noGrp="1"/>
          </p:cNvSpPr>
          <p:nvPr>
            <p:ph type="ftr" sz="quarter" idx="3"/>
          </p:nvPr>
        </p:nvSpPr>
        <p:spPr>
          <a:xfrm>
            <a:off x="7264400" y="9706056"/>
            <a:ext cx="8852188" cy="411480"/>
          </a:xfrm>
          <a:prstGeom prst="rect">
            <a:avLst/>
          </a:prstGeom>
        </p:spPr>
        <p:txBody>
          <a:bodyPr vert="horz" lIns="91440" tIns="45720" rIns="91440" bIns="45720" rtlCol="0" anchor="ctr"/>
          <a:lstStyle>
            <a:lvl1pPr algn="r">
              <a:defRPr sz="15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6256000" y="9706056"/>
            <a:ext cx="1460500"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pPr algn="r"/>
            <a:fld id="{00000000-1234-1234-1234-123412341234}" type="slidenum">
              <a:rPr lang="en" smtClean="0"/>
              <a:pPr algn="r"/>
              <a:t>‹#›</a:t>
            </a:fld>
            <a:endParaRPr lang="en"/>
          </a:p>
        </p:txBody>
      </p:sp>
      <p:cxnSp>
        <p:nvCxnSpPr>
          <p:cNvPr id="7" name="Straight Connector 6"/>
          <p:cNvCxnSpPr/>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49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fade thruBlk="1"/>
  </p:transition>
  <p:hf sldNum="0" hdr="0" dt="0"/>
  <p:txStyles>
    <p:title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Tw Cen MT" panose="020B0602020104020603" pitchFamily="34" charset="0"/>
        <a:buChar char=" "/>
        <a:defRPr sz="3300" kern="1200">
          <a:solidFill>
            <a:schemeClr val="tx1"/>
          </a:solidFill>
          <a:latin typeface="+mn-lt"/>
          <a:ea typeface="+mn-ea"/>
          <a:cs typeface="+mn-cs"/>
        </a:defRPr>
      </a:lvl1pPr>
      <a:lvl2pPr marL="39776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700" kern="1200">
          <a:solidFill>
            <a:schemeClr val="tx1"/>
          </a:solidFill>
          <a:latin typeface="+mn-lt"/>
          <a:ea typeface="+mn-ea"/>
          <a:cs typeface="+mn-cs"/>
        </a:defRPr>
      </a:lvl2pPr>
      <a:lvl3pPr marL="6720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3pPr>
      <a:lvl4pPr marL="89154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4pPr>
      <a:lvl5pPr marL="116586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5pPr>
      <a:lvl6pPr marL="137160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6pPr>
      <a:lvl7pPr marL="1591056"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7pPr>
      <a:lvl8pPr marL="1824228"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8pPr>
      <a:lvl9pPr marL="20436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12.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hyperlink" Target="http://www.fldoe.org/"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edudata.fldoe.org/" TargetMode="External"/><Relationship Id="rId1" Type="http://schemas.openxmlformats.org/officeDocument/2006/relationships/slideLayout" Target="../slideLayouts/slideLayout26.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25.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image" Target="../media/image5.jp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6869353" y="1283962"/>
            <a:ext cx="4549294" cy="2297393"/>
          </a:xfrm>
          <a:prstGeom prst="rect">
            <a:avLst/>
          </a:prstGeom>
        </p:spPr>
      </p:pic>
      <p:sp>
        <p:nvSpPr>
          <p:cNvPr id="6" name="TextBox 6"/>
          <p:cNvSpPr txBox="1"/>
          <p:nvPr/>
        </p:nvSpPr>
        <p:spPr>
          <a:xfrm>
            <a:off x="3886200" y="4229100"/>
            <a:ext cx="10727539" cy="2776914"/>
          </a:xfrm>
          <a:prstGeom prst="rect">
            <a:avLst/>
          </a:prstGeom>
        </p:spPr>
        <p:txBody>
          <a:bodyPr wrap="square" lIns="0" tIns="0" rIns="0" bIns="0" rtlCol="0" anchor="t">
            <a:spAutoFit/>
          </a:bodyPr>
          <a:lstStyle/>
          <a:p>
            <a:pPr algn="ctr">
              <a:lnSpc>
                <a:spcPts val="5366"/>
              </a:lnSpc>
            </a:pPr>
            <a:r>
              <a:rPr lang="en-US" sz="6000" dirty="0">
                <a:solidFill>
                  <a:srgbClr val="FFFFFF"/>
                </a:solidFill>
                <a:latin typeface="Oswald"/>
              </a:rPr>
              <a:t>McMullen Booth</a:t>
            </a:r>
          </a:p>
          <a:p>
            <a:pPr algn="ctr">
              <a:lnSpc>
                <a:spcPts val="5366"/>
              </a:lnSpc>
            </a:pPr>
            <a:r>
              <a:rPr lang="en-US" sz="6000" dirty="0">
                <a:solidFill>
                  <a:srgbClr val="FFFFFF"/>
                </a:solidFill>
                <a:latin typeface="Oswald"/>
              </a:rPr>
              <a:t>Title l Annual Meeting</a:t>
            </a:r>
          </a:p>
          <a:p>
            <a:pPr algn="ctr">
              <a:lnSpc>
                <a:spcPts val="5366"/>
              </a:lnSpc>
            </a:pPr>
            <a:endParaRPr lang="en-US" sz="6000" dirty="0">
              <a:solidFill>
                <a:srgbClr val="FFFFFF"/>
              </a:solidFill>
              <a:latin typeface="Oswald"/>
            </a:endParaRPr>
          </a:p>
          <a:p>
            <a:pPr algn="ctr">
              <a:lnSpc>
                <a:spcPts val="5366"/>
              </a:lnSpc>
            </a:pPr>
            <a:r>
              <a:rPr lang="en-US" sz="6000" dirty="0">
                <a:solidFill>
                  <a:srgbClr val="FFFFFF"/>
                </a:solidFill>
                <a:latin typeface="Oswald"/>
              </a:rPr>
              <a:t>2024-25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8781-5249-47EB-9DFA-BFAA607F903A}"/>
              </a:ext>
            </a:extLst>
          </p:cNvPr>
          <p:cNvSpPr>
            <a:spLocks noGrp="1"/>
          </p:cNvSpPr>
          <p:nvPr>
            <p:ph type="title"/>
          </p:nvPr>
        </p:nvSpPr>
        <p:spPr>
          <a:xfrm>
            <a:off x="1524000" y="251112"/>
            <a:ext cx="12925200" cy="1714800"/>
          </a:xfrm>
        </p:spPr>
        <p:txBody>
          <a:bodyPr/>
          <a:lstStyle/>
          <a:p>
            <a:r>
              <a:rPr lang="en-US" altLang="en-US" dirty="0">
                <a:solidFill>
                  <a:schemeClr val="tx1">
                    <a:lumMod val="75000"/>
                  </a:schemeClr>
                </a:solidFill>
              </a:rPr>
              <a:t>Parent’s Right to Know</a:t>
            </a:r>
            <a:endParaRPr lang="en-US" dirty="0">
              <a:solidFill>
                <a:schemeClr val="tx1">
                  <a:lumMod val="75000"/>
                </a:schemeClr>
              </a:solidFill>
            </a:endParaRPr>
          </a:p>
        </p:txBody>
      </p:sp>
      <p:sp>
        <p:nvSpPr>
          <p:cNvPr id="6" name="Rectangle 5">
            <a:extLst>
              <a:ext uri="{FF2B5EF4-FFF2-40B4-BE49-F238E27FC236}">
                <a16:creationId xmlns:a16="http://schemas.microsoft.com/office/drawing/2014/main" id="{792BEB1D-C138-426E-8B68-A5051D5B9655}"/>
              </a:ext>
            </a:extLst>
          </p:cNvPr>
          <p:cNvSpPr/>
          <p:nvPr/>
        </p:nvSpPr>
        <p:spPr>
          <a:xfrm>
            <a:off x="1523999" y="2041024"/>
            <a:ext cx="15868650" cy="1200329"/>
          </a:xfrm>
          <a:prstGeom prst="rect">
            <a:avLst/>
          </a:prstGeom>
        </p:spPr>
        <p:txBody>
          <a:bodyPr wrap="square">
            <a:spAutoFit/>
          </a:bodyPr>
          <a:lstStyle/>
          <a:p>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As a parent of a student attending a Pinellas County School Public School, you have the right to… </a:t>
            </a:r>
            <a:endParaRPr lang="en-US" sz="3600" dirty="0">
              <a:solidFill>
                <a:prstClr val="black">
                  <a:lumMod val="75000"/>
                </a:prstClr>
              </a:solidFill>
              <a:latin typeface="Tw Cen MT" panose="020B0602020104020603"/>
            </a:endParaRPr>
          </a:p>
        </p:txBody>
      </p:sp>
      <p:graphicFrame>
        <p:nvGraphicFramePr>
          <p:cNvPr id="12" name="Text Placeholder 2">
            <a:extLst>
              <a:ext uri="{FF2B5EF4-FFF2-40B4-BE49-F238E27FC236}">
                <a16:creationId xmlns:a16="http://schemas.microsoft.com/office/drawing/2014/main" id="{9E660889-5894-5B32-59F8-8BC26098C234}"/>
              </a:ext>
            </a:extLst>
          </p:cNvPr>
          <p:cNvGraphicFramePr/>
          <p:nvPr>
            <p:extLst>
              <p:ext uri="{D42A27DB-BD31-4B8C-83A1-F6EECF244321}">
                <p14:modId xmlns:p14="http://schemas.microsoft.com/office/powerpoint/2010/main" val="2550875247"/>
              </p:ext>
            </p:extLst>
          </p:nvPr>
        </p:nvGraphicFramePr>
        <p:xfrm>
          <a:off x="3571871" y="3333687"/>
          <a:ext cx="11772902" cy="6179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ar: 5 Points 6">
            <a:extLst>
              <a:ext uri="{FF2B5EF4-FFF2-40B4-BE49-F238E27FC236}">
                <a16:creationId xmlns:a16="http://schemas.microsoft.com/office/drawing/2014/main" id="{041B9675-DF26-990B-EC29-386EF6C84A3C}"/>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5122" name="Picture 2" descr="Check mark vector icon. Checkmark right symbol tick sign. Ok button correct  circle icon. 8134818 Vector Art at Vecteezy">
            <a:extLst>
              <a:ext uri="{FF2B5EF4-FFF2-40B4-BE49-F238E27FC236}">
                <a16:creationId xmlns:a16="http://schemas.microsoft.com/office/drawing/2014/main" id="{C319C010-4650-9435-2011-E576EC43D9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5706" y="3333687"/>
            <a:ext cx="2190752" cy="144623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FDCE85A-EC72-35B6-6B69-30CD8DC3B678}"/>
              </a:ext>
            </a:extLst>
          </p:cNvPr>
          <p:cNvGrpSpPr/>
          <p:nvPr/>
        </p:nvGrpSpPr>
        <p:grpSpPr>
          <a:xfrm>
            <a:off x="3571870" y="6423447"/>
            <a:ext cx="2354580" cy="1476990"/>
            <a:chOff x="0" y="775183"/>
            <a:chExt cx="1177290" cy="738495"/>
          </a:xfrm>
        </p:grpSpPr>
        <p:sp>
          <p:nvSpPr>
            <p:cNvPr id="5" name="Rectangle 4">
              <a:extLst>
                <a:ext uri="{FF2B5EF4-FFF2-40B4-BE49-F238E27FC236}">
                  <a16:creationId xmlns:a16="http://schemas.microsoft.com/office/drawing/2014/main" id="{D8321944-0876-A9B6-594B-AEDC8A41BD5C}"/>
                </a:ext>
              </a:extLst>
            </p:cNvPr>
            <p:cNvSpPr/>
            <p:nvPr/>
          </p:nvSpPr>
          <p:spPr>
            <a:xfrm>
              <a:off x="0" y="775183"/>
              <a:ext cx="1177290" cy="738495"/>
            </a:xfrm>
            <a:prstGeom prst="rect">
              <a:avLst/>
            </a:prstGeom>
            <a:blipFill rotWithShape="0">
              <a:blip r:embed="rId7">
                <a:extLst>
                  <a:ext uri="{28A0092B-C50C-407E-A947-70E740481C1C}">
                    <a14:useLocalDpi xmlns:a14="http://schemas.microsoft.com/office/drawing/2010/main" val="0"/>
                  </a:ext>
                </a:extLst>
              </a:blip>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3600">
                <a:solidFill>
                  <a:prstClr val="black">
                    <a:hueOff val="0"/>
                    <a:satOff val="0"/>
                    <a:lumOff val="0"/>
                    <a:alphaOff val="0"/>
                  </a:prstClr>
                </a:solidFill>
                <a:latin typeface="Tw Cen MT" panose="020B0602020104020603"/>
              </a:endParaRPr>
            </a:p>
          </p:txBody>
        </p:sp>
        <p:sp>
          <p:nvSpPr>
            <p:cNvPr id="8" name="TextBox 7">
              <a:extLst>
                <a:ext uri="{FF2B5EF4-FFF2-40B4-BE49-F238E27FC236}">
                  <a16:creationId xmlns:a16="http://schemas.microsoft.com/office/drawing/2014/main" id="{4A049C3D-2811-1665-B084-FB711BCC3B9B}"/>
                </a:ext>
              </a:extLst>
            </p:cNvPr>
            <p:cNvSpPr txBox="1"/>
            <p:nvPr/>
          </p:nvSpPr>
          <p:spPr>
            <a:xfrm>
              <a:off x="0" y="775183"/>
              <a:ext cx="1177290" cy="7384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596" tIns="145894" rIns="124596" bIns="145894" numCol="1" spcCol="1270" anchor="ctr" anchorCtr="0">
              <a:noAutofit/>
            </a:bodyPr>
            <a:lstStyle/>
            <a:p>
              <a:pPr algn="ctr" defTabSz="1244600">
                <a:lnSpc>
                  <a:spcPct val="90000"/>
                </a:lnSpc>
                <a:spcBef>
                  <a:spcPct val="0"/>
                </a:spcBef>
                <a:spcAft>
                  <a:spcPct val="35000"/>
                </a:spcAft>
              </a:pPr>
              <a:endParaRPr lang="en-US" sz="2800" dirty="0">
                <a:solidFill>
                  <a:prstClr val="black">
                    <a:hueOff val="0"/>
                    <a:satOff val="0"/>
                    <a:lumOff val="0"/>
                    <a:alphaOff val="0"/>
                  </a:prstClr>
                </a:solidFill>
                <a:latin typeface="Tw Cen MT" panose="020B0602020104020603"/>
              </a:endParaRPr>
            </a:p>
          </p:txBody>
        </p:sp>
      </p:grpSp>
      <p:pic>
        <p:nvPicPr>
          <p:cNvPr id="15" name="Picture 2" descr="Check mark vector icon. Checkmark right symbol tick sign. Ok button correct  circle icon. 8134818 Vector Art at Vecteezy">
            <a:extLst>
              <a:ext uri="{FF2B5EF4-FFF2-40B4-BE49-F238E27FC236}">
                <a16:creationId xmlns:a16="http://schemas.microsoft.com/office/drawing/2014/main" id="{94FE8A96-AE4C-36C9-FEBB-F8939B2F66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5706" y="7947638"/>
            <a:ext cx="2190752" cy="14462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8E7B021-506E-CEAF-23B5-4C30F4E710FA}"/>
              </a:ext>
            </a:extLst>
          </p:cNvPr>
          <p:cNvPicPr>
            <a:picLocks noChangeAspect="1"/>
          </p:cNvPicPr>
          <p:nvPr/>
        </p:nvPicPr>
        <p:blipFill>
          <a:blip r:embed="rId8"/>
          <a:stretch>
            <a:fillRect/>
          </a:stretch>
        </p:blipFill>
        <p:spPr>
          <a:xfrm>
            <a:off x="-15922" y="8953501"/>
            <a:ext cx="18288000" cy="1333500"/>
          </a:xfrm>
          <a:prstGeom prst="rect">
            <a:avLst/>
          </a:prstGeom>
        </p:spPr>
      </p:pic>
    </p:spTree>
    <p:extLst>
      <p:ext uri="{BB962C8B-B14F-4D97-AF65-F5344CB8AC3E}">
        <p14:creationId xmlns:p14="http://schemas.microsoft.com/office/powerpoint/2010/main" val="970064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9A4BF7F-0F86-4770-8EC3-BD7132C90940}"/>
              </a:ext>
            </a:extLst>
          </p:cNvPr>
          <p:cNvSpPr>
            <a:spLocks noGrp="1"/>
          </p:cNvSpPr>
          <p:nvPr>
            <p:ph type="title"/>
          </p:nvPr>
        </p:nvSpPr>
        <p:spPr>
          <a:xfrm>
            <a:off x="1501716" y="391887"/>
            <a:ext cx="14580108" cy="1830798"/>
          </a:xfrm>
        </p:spPr>
        <p:txBody>
          <a:bodyPr spcFirstLastPara="1" vert="horz" wrap="square" lIns="182880" tIns="91440" rIns="182880" bIns="91440" rtlCol="0" anchor="ctr" anchorCtr="0">
            <a:normAutofit/>
          </a:bodyPr>
          <a:lstStyle/>
          <a:p>
            <a:pPr defTabSz="1828800">
              <a:spcBef>
                <a:spcPct val="0"/>
              </a:spcBef>
            </a:pPr>
            <a:r>
              <a:rPr lang="en-US" altLang="en-US" sz="7800" spc="200" dirty="0"/>
              <a:t>Working Together for Student Success</a:t>
            </a:r>
            <a:endParaRPr lang="en-US" sz="7800" spc="200" dirty="0"/>
          </a:p>
        </p:txBody>
      </p:sp>
      <p:sp>
        <p:nvSpPr>
          <p:cNvPr id="15" name="Star: 5 Points 14">
            <a:extLst>
              <a:ext uri="{FF2B5EF4-FFF2-40B4-BE49-F238E27FC236}">
                <a16:creationId xmlns:a16="http://schemas.microsoft.com/office/drawing/2014/main" id="{6136C996-F299-8CCA-6EE2-BD8E0CB58A08}"/>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graphicFrame>
        <p:nvGraphicFramePr>
          <p:cNvPr id="17" name="TextBox 11">
            <a:extLst>
              <a:ext uri="{FF2B5EF4-FFF2-40B4-BE49-F238E27FC236}">
                <a16:creationId xmlns:a16="http://schemas.microsoft.com/office/drawing/2014/main" id="{E7F558DE-6E0E-F5BA-B5BB-B61FCC0F5D02}"/>
              </a:ext>
            </a:extLst>
          </p:cNvPr>
          <p:cNvGraphicFramePr/>
          <p:nvPr/>
        </p:nvGraphicFramePr>
        <p:xfrm>
          <a:off x="1501431" y="1695450"/>
          <a:ext cx="14580394" cy="501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9D3F005-9735-DA3E-AA3E-452F5F28F4E3}"/>
              </a:ext>
            </a:extLst>
          </p:cNvPr>
          <p:cNvSpPr txBox="1"/>
          <p:nvPr/>
        </p:nvSpPr>
        <p:spPr>
          <a:xfrm>
            <a:off x="1501431" y="6953251"/>
            <a:ext cx="14386270" cy="646331"/>
          </a:xfrm>
          <a:prstGeom prst="rect">
            <a:avLst/>
          </a:prstGeom>
          <a:noFill/>
        </p:spPr>
        <p:txBody>
          <a:bodyPr wrap="square" rtlCol="0">
            <a:spAutoFit/>
          </a:bodyPr>
          <a:lstStyle/>
          <a:p>
            <a:pPr algn="ctr"/>
            <a:r>
              <a:rPr lang="en-US" sz="3600" dirty="0">
                <a:solidFill>
                  <a:prstClr val="black"/>
                </a:solidFill>
                <a:highlight>
                  <a:srgbClr val="00FFFF"/>
                </a:highlight>
                <a:latin typeface="Tw Cen MT" panose="020B0602020104020603"/>
              </a:rPr>
              <a:t>Title l is now included as a part of the School Improvement Plan</a:t>
            </a:r>
          </a:p>
        </p:txBody>
      </p:sp>
      <p:pic>
        <p:nvPicPr>
          <p:cNvPr id="4" name="Picture 3">
            <a:extLst>
              <a:ext uri="{FF2B5EF4-FFF2-40B4-BE49-F238E27FC236}">
                <a16:creationId xmlns:a16="http://schemas.microsoft.com/office/drawing/2014/main" id="{3AB87326-E3A9-52FE-ACFB-816D7E5DF84D}"/>
              </a:ext>
            </a:extLst>
          </p:cNvPr>
          <p:cNvPicPr>
            <a:picLocks noChangeAspect="1"/>
          </p:cNvPicPr>
          <p:nvPr/>
        </p:nvPicPr>
        <p:blipFill>
          <a:blip r:embed="rId8"/>
          <a:stretch>
            <a:fillRect/>
          </a:stretch>
        </p:blipFill>
        <p:spPr>
          <a:xfrm>
            <a:off x="0" y="8801101"/>
            <a:ext cx="18288000" cy="1485900"/>
          </a:xfrm>
          <a:prstGeom prst="rect">
            <a:avLst/>
          </a:prstGeom>
        </p:spPr>
      </p:pic>
    </p:spTree>
    <p:extLst>
      <p:ext uri="{BB962C8B-B14F-4D97-AF65-F5344CB8AC3E}">
        <p14:creationId xmlns:p14="http://schemas.microsoft.com/office/powerpoint/2010/main" val="3486681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76F2-EF88-4AAD-A93B-45457B89C67E}"/>
              </a:ext>
            </a:extLst>
          </p:cNvPr>
          <p:cNvSpPr>
            <a:spLocks noGrp="1"/>
          </p:cNvSpPr>
          <p:nvPr>
            <p:ph type="title"/>
          </p:nvPr>
        </p:nvSpPr>
        <p:spPr>
          <a:xfrm>
            <a:off x="2015267" y="526590"/>
            <a:ext cx="13355782" cy="1714800"/>
          </a:xfrm>
        </p:spPr>
        <p:txBody>
          <a:bodyPr/>
          <a:lstStyle/>
          <a:p>
            <a:r>
              <a:rPr lang="en-US" dirty="0">
                <a:solidFill>
                  <a:schemeClr val="tx1"/>
                </a:solidFill>
              </a:rPr>
              <a:t>Parent-School-Student Compact</a:t>
            </a:r>
          </a:p>
        </p:txBody>
      </p:sp>
      <p:sp>
        <p:nvSpPr>
          <p:cNvPr id="3" name="Text Placeholder 2">
            <a:extLst>
              <a:ext uri="{FF2B5EF4-FFF2-40B4-BE49-F238E27FC236}">
                <a16:creationId xmlns:a16="http://schemas.microsoft.com/office/drawing/2014/main" id="{A462ECDD-C4E5-495D-85CD-26969A56340E}"/>
              </a:ext>
            </a:extLst>
          </p:cNvPr>
          <p:cNvSpPr>
            <a:spLocks noGrp="1"/>
          </p:cNvSpPr>
          <p:nvPr>
            <p:ph type="body" idx="1"/>
          </p:nvPr>
        </p:nvSpPr>
        <p:spPr>
          <a:xfrm>
            <a:off x="2239114" y="2431868"/>
            <a:ext cx="6273600" cy="5281464"/>
          </a:xfrm>
        </p:spPr>
        <p:txBody>
          <a:bodyPr/>
          <a:lstStyle/>
          <a:p>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a:t>
            </a:r>
            <a:r>
              <a:rPr lang="en-US" sz="28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purpose</a:t>
            </a:r>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of the compact is to foster student achievement. By signing the Parent-School-Student Compact, (Insert name of school here), teachers, staff, parents and students agree to work together to share the responsibility of helping </a:t>
            </a:r>
            <a:r>
              <a:rPr lang="en-US" sz="28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students meet or exceed state, district and school academic goals. </a:t>
            </a:r>
          </a:p>
          <a:p>
            <a:endParaRPr lang="en-US" dirty="0"/>
          </a:p>
        </p:txBody>
      </p:sp>
      <p:sp>
        <p:nvSpPr>
          <p:cNvPr id="4" name="Text Placeholder 3">
            <a:extLst>
              <a:ext uri="{FF2B5EF4-FFF2-40B4-BE49-F238E27FC236}">
                <a16:creationId xmlns:a16="http://schemas.microsoft.com/office/drawing/2014/main" id="{B0404605-EAC2-49DF-AEAF-09BA7E962D18}"/>
              </a:ext>
            </a:extLst>
          </p:cNvPr>
          <p:cNvSpPr>
            <a:spLocks noGrp="1"/>
          </p:cNvSpPr>
          <p:nvPr>
            <p:ph type="body" idx="2"/>
          </p:nvPr>
        </p:nvSpPr>
        <p:spPr>
          <a:xfrm>
            <a:off x="8693156" y="2431868"/>
            <a:ext cx="6273600" cy="4671060"/>
          </a:xfrm>
        </p:spPr>
        <p:txBody>
          <a:bodyPr/>
          <a:lstStyle/>
          <a:p>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Parent-School-Student Compact is updated every year to include parent, student, teacher, and staff input. Parent, student, teacher and staff comments are welcome at any time during the year.</a:t>
            </a:r>
          </a:p>
          <a:p>
            <a:endParaRPr lang="en-US" dirty="0"/>
          </a:p>
        </p:txBody>
      </p:sp>
      <p:sp>
        <p:nvSpPr>
          <p:cNvPr id="11" name="TextBox 10">
            <a:extLst>
              <a:ext uri="{FF2B5EF4-FFF2-40B4-BE49-F238E27FC236}">
                <a16:creationId xmlns:a16="http://schemas.microsoft.com/office/drawing/2014/main" id="{6C4D5C6B-BE56-48D5-AE56-3A31682F7E51}"/>
              </a:ext>
            </a:extLst>
          </p:cNvPr>
          <p:cNvSpPr txBox="1"/>
          <p:nvPr/>
        </p:nvSpPr>
        <p:spPr>
          <a:xfrm>
            <a:off x="12192000" y="5394768"/>
            <a:ext cx="6719454" cy="3416320"/>
          </a:xfrm>
          <a:prstGeom prst="rect">
            <a:avLst/>
          </a:prstGeom>
          <a:noFill/>
        </p:spPr>
        <p:txBody>
          <a:bodyPr wrap="square" rtlCol="0">
            <a:spAutoFit/>
          </a:bodyPr>
          <a:lstStyle/>
          <a:p>
            <a:r>
              <a:rPr lang="en-US" sz="3600" dirty="0">
                <a:solidFill>
                  <a:srgbClr val="0070C0"/>
                </a:solidFill>
                <a:latin typeface="Nirmala UI Semilight" panose="020B0402040204020203" pitchFamily="34" charset="0"/>
                <a:ea typeface="Nirmala UI Semilight" panose="020B0402040204020203" pitchFamily="34" charset="0"/>
                <a:cs typeface="Nirmala UI Semilight" panose="020B0402040204020203" pitchFamily="34" charset="0"/>
              </a:rPr>
              <a:t>Please review and sign your child’s Compact.</a:t>
            </a:r>
          </a:p>
          <a:p>
            <a:endParaRPr lang="en-US" sz="3600" dirty="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3600" dirty="0">
                <a:solidFill>
                  <a:srgbClr val="0070C0"/>
                </a:solidFill>
                <a:highlight>
                  <a:srgbClr val="FFFF00"/>
                </a:highlight>
                <a:latin typeface="Nirmala UI Semilight" panose="020B0402040204020203" pitchFamily="34" charset="0"/>
                <a:ea typeface="Nirmala UI Semilight" panose="020B0402040204020203" pitchFamily="34" charset="0"/>
                <a:cs typeface="Nirmala UI Semilight" panose="020B0402040204020203" pitchFamily="34" charset="0"/>
              </a:rPr>
              <a:t>Our goal is to receive 100% signed compacts!</a:t>
            </a:r>
          </a:p>
          <a:p>
            <a:endParaRPr lang="en-US" sz="3600" dirty="0">
              <a:solidFill>
                <a:prstClr val="black"/>
              </a:solidFill>
              <a:latin typeface="Tw Cen MT" panose="020B0602020104020603"/>
            </a:endParaRPr>
          </a:p>
        </p:txBody>
      </p:sp>
      <p:sp>
        <p:nvSpPr>
          <p:cNvPr id="9" name="Star: 5 Points 8">
            <a:extLst>
              <a:ext uri="{FF2B5EF4-FFF2-40B4-BE49-F238E27FC236}">
                <a16:creationId xmlns:a16="http://schemas.microsoft.com/office/drawing/2014/main" id="{818A4003-A7D0-2F5B-7217-BC306D81DF11}"/>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6146" name="Picture 2" descr="What is Goal-Setting Theory?">
            <a:extLst>
              <a:ext uri="{FF2B5EF4-FFF2-40B4-BE49-F238E27FC236}">
                <a16:creationId xmlns:a16="http://schemas.microsoft.com/office/drawing/2014/main" id="{3CFC23BE-4804-9B91-BBFF-A35400F52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94768"/>
            <a:ext cx="2988972" cy="30023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9A4322E-04C3-3B68-877C-DF5D92DAD4D8}"/>
              </a:ext>
            </a:extLst>
          </p:cNvPr>
          <p:cNvPicPr>
            <a:picLocks noChangeAspect="1"/>
          </p:cNvPicPr>
          <p:nvPr/>
        </p:nvPicPr>
        <p:blipFill>
          <a:blip r:embed="rId4"/>
          <a:stretch>
            <a:fillRect/>
          </a:stretch>
        </p:blipFill>
        <p:spPr>
          <a:xfrm>
            <a:off x="0" y="8811088"/>
            <a:ext cx="18288000" cy="1475913"/>
          </a:xfrm>
          <a:prstGeom prst="rect">
            <a:avLst/>
          </a:prstGeom>
        </p:spPr>
      </p:pic>
    </p:spTree>
    <p:extLst>
      <p:ext uri="{BB962C8B-B14F-4D97-AF65-F5344CB8AC3E}">
        <p14:creationId xmlns:p14="http://schemas.microsoft.com/office/powerpoint/2010/main" val="2309680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D142-AA80-401D-AAB2-BB2AAFFD43DD}"/>
              </a:ext>
            </a:extLst>
          </p:cNvPr>
          <p:cNvSpPr>
            <a:spLocks noGrp="1"/>
          </p:cNvSpPr>
          <p:nvPr>
            <p:ph type="title"/>
          </p:nvPr>
        </p:nvSpPr>
        <p:spPr/>
        <p:txBody>
          <a:bodyPr/>
          <a:lstStyle/>
          <a:p>
            <a:r>
              <a:rPr lang="en-US" altLang="en-US" dirty="0">
                <a:solidFill>
                  <a:schemeClr val="tx1">
                    <a:lumMod val="75000"/>
                  </a:schemeClr>
                </a:solidFill>
              </a:rPr>
              <a:t>Parent and Family Engagement Plan (PFEP)</a:t>
            </a:r>
            <a:endParaRPr lang="en-US" dirty="0"/>
          </a:p>
        </p:txBody>
      </p:sp>
      <p:sp>
        <p:nvSpPr>
          <p:cNvPr id="3" name="Text Placeholder 2">
            <a:extLst>
              <a:ext uri="{FF2B5EF4-FFF2-40B4-BE49-F238E27FC236}">
                <a16:creationId xmlns:a16="http://schemas.microsoft.com/office/drawing/2014/main" id="{D874B75A-1467-41AB-915C-C157FA8F86B0}"/>
              </a:ext>
            </a:extLst>
          </p:cNvPr>
          <p:cNvSpPr>
            <a:spLocks noGrp="1"/>
          </p:cNvSpPr>
          <p:nvPr>
            <p:ph type="body" idx="1"/>
          </p:nvPr>
        </p:nvSpPr>
        <p:spPr/>
        <p:txBody>
          <a:bodyPr/>
          <a:lstStyle/>
          <a:p>
            <a:pPr marL="0" indent="0">
              <a:buNone/>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PFEP Sections include information about the following: </a:t>
            </a:r>
          </a:p>
          <a:p>
            <a:pPr lvl="0"/>
            <a:endPar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Parent trainings to increase student achievement</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Staff trainings for engaging parents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Communication methods between home and school</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Flexible meeting times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Accessibility for parents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Coordinating with other Federal Programs</a:t>
            </a:r>
          </a:p>
          <a:p>
            <a:pPr marL="685800" lvl="1" indent="0">
              <a:buNone/>
            </a:pPr>
            <a:endPar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685800" lvl="1" indent="0">
              <a:buNone/>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To access the full LEA PFEP, please visit</a:t>
            </a:r>
          </a:p>
          <a:p>
            <a:pPr marL="685800" lvl="1" indent="0">
              <a:buNone/>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www.pcsb.org/titleone</a:t>
            </a: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endParaRPr lang="en-US" dirty="0"/>
          </a:p>
        </p:txBody>
      </p:sp>
      <p:sp>
        <p:nvSpPr>
          <p:cNvPr id="6" name="Star: 5 Points 5">
            <a:extLst>
              <a:ext uri="{FF2B5EF4-FFF2-40B4-BE49-F238E27FC236}">
                <a16:creationId xmlns:a16="http://schemas.microsoft.com/office/drawing/2014/main" id="{2133D7E7-121A-F720-4618-E3AAB557D623}"/>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5122" name="Picture 2" descr="Title I / Parent and Family Engagement">
            <a:extLst>
              <a:ext uri="{FF2B5EF4-FFF2-40B4-BE49-F238E27FC236}">
                <a16:creationId xmlns:a16="http://schemas.microsoft.com/office/drawing/2014/main" id="{D81BF3A0-01F3-779E-938F-E1ADA22420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1600" y="5600700"/>
            <a:ext cx="5306786" cy="2971800"/>
          </a:xfrm>
          <a:prstGeom prst="rect">
            <a:avLst/>
          </a:prstGeom>
          <a:noFill/>
          <a:effectLst>
            <a:glow rad="228600">
              <a:schemeClr val="accent2">
                <a:satMod val="175000"/>
                <a:alpha val="40000"/>
              </a:schemeClr>
            </a:glow>
            <a:innerShdw blurRad="63500" dist="50800" dir="189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5DFFFB0-33A8-FBC4-EFAB-0DC01B9AA162}"/>
              </a:ext>
            </a:extLst>
          </p:cNvPr>
          <p:cNvPicPr>
            <a:picLocks noChangeAspect="1"/>
          </p:cNvPicPr>
          <p:nvPr/>
        </p:nvPicPr>
        <p:blipFill>
          <a:blip r:embed="rId5"/>
          <a:stretch>
            <a:fillRect/>
          </a:stretch>
        </p:blipFill>
        <p:spPr>
          <a:xfrm>
            <a:off x="0" y="8724900"/>
            <a:ext cx="18288000" cy="1562101"/>
          </a:xfrm>
          <a:prstGeom prst="rect">
            <a:avLst/>
          </a:prstGeom>
        </p:spPr>
      </p:pic>
    </p:spTree>
    <p:extLst>
      <p:ext uri="{BB962C8B-B14F-4D97-AF65-F5344CB8AC3E}">
        <p14:creationId xmlns:p14="http://schemas.microsoft.com/office/powerpoint/2010/main" val="207389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www.fldoe.org/core/fileparse.php/18736/urlt/Standards.jpg">
            <a:extLst>
              <a:ext uri="{FF2B5EF4-FFF2-40B4-BE49-F238E27FC236}">
                <a16:creationId xmlns:a16="http://schemas.microsoft.com/office/drawing/2014/main" id="{EB55C467-0B4F-4941-B015-1327F711957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
          <a:stretch/>
        </p:blipFill>
        <p:spPr bwMode="auto">
          <a:xfrm>
            <a:off x="726953" y="726949"/>
            <a:ext cx="4872782" cy="5267922"/>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50F78CF7-743D-4F97-AEAF-6D872AEF4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46616" y="726949"/>
            <a:ext cx="1624040" cy="5267922"/>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cxnSp>
        <p:nvCxnSpPr>
          <p:cNvPr id="2057" name="Straight Connector 2056">
            <a:extLst>
              <a:ext uri="{FF2B5EF4-FFF2-40B4-BE49-F238E27FC236}">
                <a16:creationId xmlns:a16="http://schemas.microsoft.com/office/drawing/2014/main" id="{A7DCBFCC-8C5F-4A93-997F-0A2BB3F0DF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344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2" descr="FL DOE Logo">
            <a:extLst>
              <a:ext uri="{FF2B5EF4-FFF2-40B4-BE49-F238E27FC236}">
                <a16:creationId xmlns:a16="http://schemas.microsoft.com/office/drawing/2014/main" id="{F045ADA3-9DAE-9239-8A83-61A638FBF5F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
          <a:stretch/>
        </p:blipFill>
        <p:spPr bwMode="auto">
          <a:xfrm>
            <a:off x="726948" y="6225894"/>
            <a:ext cx="6743704" cy="334771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384B2D77-0464-47DB-A083-589E192D2BEB}"/>
              </a:ext>
            </a:extLst>
          </p:cNvPr>
          <p:cNvSpPr>
            <a:spLocks noGrp="1"/>
          </p:cNvSpPr>
          <p:nvPr>
            <p:ph idx="1"/>
          </p:nvPr>
        </p:nvSpPr>
        <p:spPr>
          <a:xfrm>
            <a:off x="8927592" y="3429000"/>
            <a:ext cx="8611108" cy="6035040"/>
          </a:xfrm>
        </p:spPr>
        <p:txBody>
          <a:bodyPr>
            <a:normAutofit/>
          </a:bodyPr>
          <a:lstStyle/>
          <a:p>
            <a:pPr marL="0" indent="0">
              <a:buNone/>
            </a:pPr>
            <a:endParaRPr lang="en-US">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a:latin typeface="Nirmala UI Semilight" panose="020B0402040204020203" pitchFamily="34" charset="0"/>
                <a:ea typeface="Nirmala UI Semilight" panose="020B0402040204020203" pitchFamily="34" charset="0"/>
                <a:cs typeface="Nirmala UI Semilight" panose="020B0402040204020203" pitchFamily="34" charset="0"/>
              </a:rPr>
              <a:t>. You may read more information by visiting, </a:t>
            </a:r>
            <a:r>
              <a:rPr lang="en-US">
                <a:latin typeface="Nirmala UI Semilight" panose="020B0402040204020203" pitchFamily="34" charset="0"/>
                <a:ea typeface="Nirmala UI Semilight" panose="020B0402040204020203" pitchFamily="34" charset="0"/>
                <a:cs typeface="Nirmala UI Semilight" panose="020B0402040204020203" pitchFamily="34" charset="0"/>
                <a:hlinkClick r:id="rId5"/>
              </a:rPr>
              <a:t>www.fldoe.org</a:t>
            </a:r>
            <a:r>
              <a:rPr lang="en-US">
                <a:latin typeface="Nirmala UI Semilight" panose="020B0402040204020203" pitchFamily="34" charset="0"/>
                <a:ea typeface="Nirmala UI Semilight" panose="020B0402040204020203" pitchFamily="34" charset="0"/>
                <a:cs typeface="Nirmala UI Semilight" panose="020B0402040204020203" pitchFamily="34" charset="0"/>
              </a:rPr>
              <a:t>.  </a:t>
            </a:r>
            <a:endParaRPr lang="en-US" dirty="0"/>
          </a:p>
          <a:p>
            <a:endParaRPr lang="en-US" dirty="0"/>
          </a:p>
        </p:txBody>
      </p:sp>
      <p:sp>
        <p:nvSpPr>
          <p:cNvPr id="5" name="Star: 5 Points 4">
            <a:extLst>
              <a:ext uri="{FF2B5EF4-FFF2-40B4-BE49-F238E27FC236}">
                <a16:creationId xmlns:a16="http://schemas.microsoft.com/office/drawing/2014/main" id="{F29537B2-82F7-ED77-05DA-28F6A0797E25}"/>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sp>
        <p:nvSpPr>
          <p:cNvPr id="3" name="Footer Placeholder 2">
            <a:extLst>
              <a:ext uri="{FF2B5EF4-FFF2-40B4-BE49-F238E27FC236}">
                <a16:creationId xmlns:a16="http://schemas.microsoft.com/office/drawing/2014/main" id="{A1067A76-3FEA-5D76-DBE2-432B00428402}"/>
              </a:ext>
            </a:extLst>
          </p:cNvPr>
          <p:cNvSpPr>
            <a:spLocks noGrp="1"/>
          </p:cNvSpPr>
          <p:nvPr>
            <p:ph type="ftr" sz="quarter" idx="11"/>
          </p:nvPr>
        </p:nvSpPr>
        <p:spPr/>
        <p:txBody>
          <a:bodyPr/>
          <a:lstStyle/>
          <a:p>
            <a:endParaRPr lang="en-US">
              <a:solidFill>
                <a:prstClr val="black">
                  <a:lumMod val="95000"/>
                  <a:lumOff val="5000"/>
                </a:prstClr>
              </a:solidFill>
              <a:latin typeface="Tw Cen MT Condensed" panose="020B0606020104020203"/>
            </a:endParaRPr>
          </a:p>
        </p:txBody>
      </p:sp>
    </p:spTree>
    <p:extLst>
      <p:ext uri="{BB962C8B-B14F-4D97-AF65-F5344CB8AC3E}">
        <p14:creationId xmlns:p14="http://schemas.microsoft.com/office/powerpoint/2010/main" val="1436533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8B949-4606-4387-A088-DC4201E9B5AA}"/>
              </a:ext>
            </a:extLst>
          </p:cNvPr>
          <p:cNvSpPr>
            <a:spLocks noGrp="1"/>
          </p:cNvSpPr>
          <p:nvPr>
            <p:ph type="title"/>
          </p:nvPr>
        </p:nvSpPr>
        <p:spPr>
          <a:xfrm>
            <a:off x="1536192" y="877824"/>
            <a:ext cx="14580108" cy="2249424"/>
          </a:xfrm>
        </p:spPr>
        <p:txBody>
          <a:bodyPr>
            <a:normAutofit/>
          </a:bodyPr>
          <a:lstStyle/>
          <a:p>
            <a:r>
              <a:rPr lang="en-US"/>
              <a:t>School’s Curriculum</a:t>
            </a:r>
          </a:p>
        </p:txBody>
      </p:sp>
      <p:pic>
        <p:nvPicPr>
          <p:cNvPr id="5" name="Graphic 4" descr="Books">
            <a:extLst>
              <a:ext uri="{FF2B5EF4-FFF2-40B4-BE49-F238E27FC236}">
                <a16:creationId xmlns:a16="http://schemas.microsoft.com/office/drawing/2014/main" id="{A7283576-5785-4367-A7F5-93BF063F22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1256" y="3579076"/>
            <a:ext cx="5173276" cy="5173276"/>
          </a:xfrm>
          <a:prstGeom prst="rect">
            <a:avLst/>
          </a:prstGeom>
        </p:spPr>
      </p:pic>
      <p:sp>
        <p:nvSpPr>
          <p:cNvPr id="2" name="Content Placeholder 1">
            <a:extLst>
              <a:ext uri="{FF2B5EF4-FFF2-40B4-BE49-F238E27FC236}">
                <a16:creationId xmlns:a16="http://schemas.microsoft.com/office/drawing/2014/main" id="{7663A2DF-49EA-4CB7-BD3E-065808202497}"/>
              </a:ext>
            </a:extLst>
          </p:cNvPr>
          <p:cNvSpPr>
            <a:spLocks noGrp="1"/>
          </p:cNvSpPr>
          <p:nvPr>
            <p:ph idx="1"/>
          </p:nvPr>
        </p:nvSpPr>
        <p:spPr>
          <a:xfrm>
            <a:off x="7595419" y="3429000"/>
            <a:ext cx="8520882" cy="6035040"/>
          </a:xfrm>
        </p:spPr>
        <p:txBody>
          <a:bodyPr>
            <a:normAutofit fontScale="92500" lnSpcReduction="10000"/>
          </a:bodyPr>
          <a:lstStyle/>
          <a:p>
            <a:pPr marL="0" indent="0">
              <a:buNone/>
            </a:pPr>
            <a:r>
              <a:rPr lang="en-US" altLang="en-US" sz="3400" b="1" dirty="0">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sz="3400" b="1"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altLang="en-US" sz="3400" dirty="0">
                <a:latin typeface="Nirmala UI" panose="020B0502040204020203" pitchFamily="34" charset="0"/>
                <a:ea typeface="Nirmala UI" panose="020B0502040204020203" pitchFamily="34" charset="0"/>
                <a:cs typeface="Nirmala UI" panose="020B0502040204020203" pitchFamily="34" charset="0"/>
              </a:rPr>
              <a:t>form the framework of everything taught at school. </a:t>
            </a:r>
          </a:p>
          <a:p>
            <a:pPr marL="0" indent="0">
              <a:buNone/>
            </a:pPr>
            <a:endParaRPr lang="en-US" altLang="en-US" sz="3400" dirty="0">
              <a:latin typeface="Nirmala UI" panose="020B0502040204020203" pitchFamily="34" charset="0"/>
              <a:ea typeface="Nirmala UI" panose="020B0502040204020203" pitchFamily="34" charset="0"/>
              <a:cs typeface="Nirmala UI" panose="020B0502040204020203" pitchFamily="34" charset="0"/>
            </a:endParaRPr>
          </a:p>
          <a:p>
            <a:pPr marL="0" indent="0">
              <a:buNone/>
            </a:pPr>
            <a:r>
              <a:rPr lang="en-US" altLang="en-US" sz="3400" dirty="0">
                <a:latin typeface="Nirmala UI" panose="020B0502040204020203" pitchFamily="34" charset="0"/>
                <a:ea typeface="Nirmala UI" panose="020B0502040204020203" pitchFamily="34" charset="0"/>
                <a:cs typeface="Nirmala UI" panose="020B0502040204020203" pitchFamily="34" charset="0"/>
              </a:rPr>
              <a:t>Core Curriculum (insert specifics)</a:t>
            </a:r>
          </a:p>
          <a:p>
            <a:pPr marL="0" indent="0">
              <a:buNone/>
            </a:pPr>
            <a:endParaRPr lang="en-US" altLang="en-US" sz="3400" dirty="0">
              <a:latin typeface="Nirmala UI" panose="020B0502040204020203" pitchFamily="34" charset="0"/>
              <a:ea typeface="Nirmala UI" panose="020B0502040204020203" pitchFamily="34" charset="0"/>
              <a:cs typeface="Nirmala UI" panose="020B0502040204020203" pitchFamily="34" charset="0"/>
            </a:endParaRPr>
          </a:p>
          <a:p>
            <a:pPr lvl="1"/>
            <a:r>
              <a:rPr lang="en-US" altLang="en-US" sz="3400" dirty="0">
                <a:latin typeface="Nirmala UI" panose="020B0502040204020203" pitchFamily="34" charset="0"/>
                <a:ea typeface="Nirmala UI" panose="020B0502040204020203" pitchFamily="34" charset="0"/>
                <a:cs typeface="Nirmala UI" panose="020B0502040204020203" pitchFamily="34" charset="0"/>
              </a:rPr>
              <a:t>Reading</a:t>
            </a:r>
          </a:p>
          <a:p>
            <a:pPr lvl="1"/>
            <a:r>
              <a:rPr lang="en-US" altLang="en-US" sz="3400" dirty="0">
                <a:latin typeface="Nirmala UI" panose="020B0502040204020203" pitchFamily="34" charset="0"/>
                <a:ea typeface="Nirmala UI" panose="020B0502040204020203" pitchFamily="34" charset="0"/>
                <a:cs typeface="Nirmala UI" panose="020B0502040204020203" pitchFamily="34" charset="0"/>
              </a:rPr>
              <a:t>Mathematics</a:t>
            </a:r>
          </a:p>
          <a:p>
            <a:pPr lvl="1"/>
            <a:r>
              <a:rPr lang="en-US" altLang="en-US" sz="3400" dirty="0">
                <a:latin typeface="Nirmala UI" panose="020B0502040204020203" pitchFamily="34" charset="0"/>
                <a:ea typeface="Nirmala UI" panose="020B0502040204020203" pitchFamily="34" charset="0"/>
                <a:cs typeface="Nirmala UI" panose="020B0502040204020203" pitchFamily="34" charset="0"/>
              </a:rPr>
              <a:t>Writing</a:t>
            </a:r>
          </a:p>
          <a:p>
            <a:pPr lvl="1"/>
            <a:r>
              <a:rPr lang="en-US" altLang="en-US" sz="3400" dirty="0">
                <a:latin typeface="Nirmala UI" panose="020B0502040204020203" pitchFamily="34" charset="0"/>
                <a:ea typeface="Nirmala UI" panose="020B0502040204020203" pitchFamily="34" charset="0"/>
                <a:cs typeface="Nirmala UI" panose="020B0502040204020203" pitchFamily="34" charset="0"/>
              </a:rPr>
              <a:t>Science</a:t>
            </a:r>
          </a:p>
          <a:p>
            <a:pPr lvl="1"/>
            <a:r>
              <a:rPr lang="en-US" sz="3400" dirty="0">
                <a:latin typeface="Nirmala UI" panose="020B0502040204020203" pitchFamily="34" charset="0"/>
                <a:ea typeface="Nirmala UI" panose="020B0502040204020203" pitchFamily="34" charset="0"/>
                <a:cs typeface="Nirmala UI" panose="020B0502040204020203" pitchFamily="34" charset="0"/>
              </a:rPr>
              <a:t>Civics</a:t>
            </a:r>
          </a:p>
          <a:p>
            <a:pPr marL="0" indent="0">
              <a:buNone/>
            </a:pPr>
            <a:endParaRPr lang="en-US" sz="3400" dirty="0"/>
          </a:p>
          <a:p>
            <a:endParaRPr lang="en-US" sz="3400" dirty="0"/>
          </a:p>
        </p:txBody>
      </p:sp>
      <p:sp>
        <p:nvSpPr>
          <p:cNvPr id="6" name="Star: 5 Points 5">
            <a:extLst>
              <a:ext uri="{FF2B5EF4-FFF2-40B4-BE49-F238E27FC236}">
                <a16:creationId xmlns:a16="http://schemas.microsoft.com/office/drawing/2014/main" id="{6AF3E862-4C8C-02B0-D315-4DA146195738}"/>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7" name="Picture 6">
            <a:extLst>
              <a:ext uri="{FF2B5EF4-FFF2-40B4-BE49-F238E27FC236}">
                <a16:creationId xmlns:a16="http://schemas.microsoft.com/office/drawing/2014/main" id="{E72BCEFE-B60C-BEFA-9E63-665C050CFD2F}"/>
              </a:ext>
            </a:extLst>
          </p:cNvPr>
          <p:cNvPicPr>
            <a:picLocks noChangeAspect="1"/>
          </p:cNvPicPr>
          <p:nvPr/>
        </p:nvPicPr>
        <p:blipFill>
          <a:blip r:embed="rId5"/>
          <a:stretch>
            <a:fillRect/>
          </a:stretch>
        </p:blipFill>
        <p:spPr>
          <a:xfrm>
            <a:off x="0" y="8877301"/>
            <a:ext cx="18288000" cy="1409700"/>
          </a:xfrm>
          <a:prstGeom prst="rect">
            <a:avLst/>
          </a:prstGeom>
        </p:spPr>
      </p:pic>
    </p:spTree>
    <p:extLst>
      <p:ext uri="{BB962C8B-B14F-4D97-AF65-F5344CB8AC3E}">
        <p14:creationId xmlns:p14="http://schemas.microsoft.com/office/powerpoint/2010/main" val="56742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403" name="Straight Connector 14402">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2012329-BFCE-42E2-9830-FA85866DE92A}"/>
              </a:ext>
            </a:extLst>
          </p:cNvPr>
          <p:cNvSpPr>
            <a:spLocks noGrp="1"/>
          </p:cNvSpPr>
          <p:nvPr>
            <p:ph type="body" idx="1"/>
          </p:nvPr>
        </p:nvSpPr>
        <p:spPr>
          <a:xfrm>
            <a:off x="1352572" y="1239487"/>
            <a:ext cx="6000728" cy="8087394"/>
          </a:xfrm>
        </p:spPr>
        <p:txBody>
          <a:bodyPr spcFirstLastPara="1" vert="horz" wrap="square" lIns="91440" tIns="91440" rIns="91440" bIns="91440" rtlCol="0" anchor="t" anchorCtr="0">
            <a:normAutofit/>
          </a:bodyPr>
          <a:lstStyle/>
          <a:p>
            <a:pPr marL="603886" lvl="1" indent="0" defTabSz="1828800">
              <a:buClr>
                <a:schemeClr val="accent1"/>
              </a:buClr>
              <a:buNone/>
            </a:pPr>
            <a:r>
              <a:rPr lang="en-US" altLang="en-US" sz="2200" dirty="0">
                <a:solidFill>
                  <a:schemeClr val="tx1"/>
                </a:solidFill>
              </a:rPr>
              <a:t>             </a:t>
            </a:r>
            <a:endParaRPr lang="en-US" altLang="en-US" sz="1800" dirty="0">
              <a:solidFill>
                <a:schemeClr val="tx1"/>
              </a:solidFill>
            </a:endParaRPr>
          </a:p>
          <a:p>
            <a:pPr marL="603886" lvl="1" indent="0" defTabSz="1828800">
              <a:buClr>
                <a:schemeClr val="accent1"/>
              </a:buClr>
              <a:buNone/>
            </a:pPr>
            <a:r>
              <a:rPr lang="en-US" altLang="en-US" sz="2200" dirty="0">
                <a:solidFill>
                  <a:schemeClr val="tx1"/>
                </a:solidFill>
              </a:rPr>
              <a:t>Available online at </a:t>
            </a:r>
            <a:r>
              <a:rPr lang="en-US" sz="2200" dirty="0">
                <a:solidFill>
                  <a:schemeClr val="tx1"/>
                </a:solidFill>
                <a:hlinkClick r:id="rId2"/>
              </a:rPr>
              <a:t>https://edudata.fldoe.org/</a:t>
            </a:r>
            <a:r>
              <a:rPr lang="en-US" altLang="en-US" sz="2200" dirty="0">
                <a:solidFill>
                  <a:schemeClr val="tx1"/>
                </a:solidFill>
              </a:rPr>
              <a:t> </a:t>
            </a:r>
            <a:r>
              <a:rPr lang="en-US" sz="2200" dirty="0">
                <a:solidFill>
                  <a:schemeClr val="tx1"/>
                </a:solidFill>
              </a:rPr>
              <a:t>or Front Office </a:t>
            </a:r>
          </a:p>
          <a:p>
            <a:pPr defTabSz="1828800">
              <a:buClr>
                <a:schemeClr val="accent1"/>
              </a:buClr>
            </a:pPr>
            <a:endParaRPr lang="en-US" sz="1800" dirty="0">
              <a:solidFill>
                <a:schemeClr val="tx1"/>
              </a:solidFill>
            </a:endParaRPr>
          </a:p>
        </p:txBody>
      </p:sp>
      <p:pic>
        <p:nvPicPr>
          <p:cNvPr id="7170" name="Picture 2" descr="Restoring Success: The Year of Accountability | Restoration &amp; Remediation  Magazine">
            <a:extLst>
              <a:ext uri="{FF2B5EF4-FFF2-40B4-BE49-F238E27FC236}">
                <a16:creationId xmlns:a16="http://schemas.microsoft.com/office/drawing/2014/main" id="{4340BA0F-CD74-0328-6271-F3C8A77D527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270493" y="1714175"/>
            <a:ext cx="10364366" cy="5829950"/>
          </a:xfrm>
          <a:prstGeom prst="rect">
            <a:avLst/>
          </a:prstGeom>
          <a:solidFill>
            <a:srgbClr val="0070C0"/>
          </a:solidFill>
          <a:ln>
            <a:solidFill>
              <a:srgbClr val="00B0F0"/>
            </a:solid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prst="coolSlant"/>
          </a:sp3d>
        </p:spPr>
      </p:pic>
      <p:sp>
        <p:nvSpPr>
          <p:cNvPr id="6" name="Star: 5 Points 5">
            <a:extLst>
              <a:ext uri="{FF2B5EF4-FFF2-40B4-BE49-F238E27FC236}">
                <a16:creationId xmlns:a16="http://schemas.microsoft.com/office/drawing/2014/main" id="{295C641C-DA6B-4DB9-648D-DDB1ED52E283}"/>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4" name="Picture 3">
            <a:extLst>
              <a:ext uri="{FF2B5EF4-FFF2-40B4-BE49-F238E27FC236}">
                <a16:creationId xmlns:a16="http://schemas.microsoft.com/office/drawing/2014/main" id="{14AB2D10-F529-4D8D-F354-4E8905FC9AA4}"/>
              </a:ext>
            </a:extLst>
          </p:cNvPr>
          <p:cNvPicPr>
            <a:picLocks noChangeAspect="1"/>
          </p:cNvPicPr>
          <p:nvPr/>
        </p:nvPicPr>
        <p:blipFill>
          <a:blip r:embed="rId4"/>
          <a:stretch>
            <a:fillRect/>
          </a:stretch>
        </p:blipFill>
        <p:spPr>
          <a:xfrm>
            <a:off x="0" y="8801101"/>
            <a:ext cx="18287998" cy="1485900"/>
          </a:xfrm>
          <a:prstGeom prst="rect">
            <a:avLst/>
          </a:prstGeom>
        </p:spPr>
      </p:pic>
    </p:spTree>
    <p:extLst>
      <p:ext uri="{BB962C8B-B14F-4D97-AF65-F5344CB8AC3E}">
        <p14:creationId xmlns:p14="http://schemas.microsoft.com/office/powerpoint/2010/main" val="3557818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p:nvSpPr>
          <p:cNvPr id="221" name="Google Shape;221;p26"/>
          <p:cNvSpPr txBox="1">
            <a:spLocks noGrp="1"/>
          </p:cNvSpPr>
          <p:nvPr>
            <p:ph type="subTitle" idx="4294967295"/>
          </p:nvPr>
        </p:nvSpPr>
        <p:spPr>
          <a:xfrm>
            <a:off x="3257550" y="3785727"/>
            <a:ext cx="12890500" cy="1568450"/>
          </a:xfrm>
          <a:prstGeom prst="rect">
            <a:avLst/>
          </a:prstGeom>
        </p:spPr>
        <p:txBody>
          <a:bodyPr spcFirstLastPara="1" vert="horz" wrap="square" lIns="182850" tIns="182850" rIns="182850" bIns="182850" rtlCol="0" anchor="t" anchorCtr="0">
            <a:noAutofit/>
          </a:bodyPr>
          <a:lstStyle/>
          <a:p>
            <a:pPr marL="0" indent="0">
              <a:buNone/>
            </a:pPr>
            <a:r>
              <a:rPr lang="en-US" alt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9/20- Family Breakfast- Hispanic Heritage Month Activities with an IB connection</a:t>
            </a:r>
          </a:p>
          <a:p>
            <a:pPr marL="0" indent="0">
              <a:buNone/>
            </a:pPr>
            <a:r>
              <a:rPr lang="en-US" alt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8/27- Picture Day- Volunteers Needed</a:t>
            </a:r>
          </a:p>
          <a:p>
            <a:pPr marL="0" indent="0">
              <a:buNone/>
            </a:pPr>
            <a:r>
              <a:rPr lang="en-US" alt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10/25- Trunk or Treat</a:t>
            </a:r>
          </a:p>
          <a:p>
            <a:pPr marL="0" indent="0">
              <a:buNone/>
            </a:pPr>
            <a:r>
              <a:rPr lang="en-US" alt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11/6- SAC and STEM night</a:t>
            </a:r>
          </a:p>
          <a:p>
            <a:pPr marL="0" indent="0">
              <a:buNone/>
            </a:pPr>
            <a:r>
              <a:rPr lang="en-US" alt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Veteran’s Day Celebration, December Family Breakfast, Winter Carnival (volunteers needed)</a:t>
            </a:r>
          </a:p>
          <a:p>
            <a:pPr marL="0" indent="0">
              <a:spcBef>
                <a:spcPts val="1200"/>
              </a:spcBef>
              <a:spcAft>
                <a:spcPts val="0"/>
              </a:spcAft>
              <a:buNone/>
            </a:pPr>
            <a:endParaRPr sz="4800" dirty="0">
              <a:solidFill>
                <a:schemeClr val="lt1"/>
              </a:solidFill>
            </a:endParaRPr>
          </a:p>
        </p:txBody>
      </p:sp>
      <p:sp>
        <p:nvSpPr>
          <p:cNvPr id="222" name="Google Shape;222;p26"/>
          <p:cNvSpPr/>
          <p:nvPr/>
        </p:nvSpPr>
        <p:spPr>
          <a:xfrm>
            <a:off x="0" y="4016776"/>
            <a:ext cx="1881000" cy="1337400"/>
          </a:xfrm>
          <a:prstGeom prst="rightArrow">
            <a:avLst>
              <a:gd name="adj1" fmla="val 61815"/>
              <a:gd name="adj2" fmla="val 50000"/>
            </a:avLst>
          </a:prstGeom>
          <a:solidFill>
            <a:schemeClr val="accent3"/>
          </a:solidFill>
          <a:ln>
            <a:noFill/>
          </a:ln>
        </p:spPr>
        <p:txBody>
          <a:bodyPr spcFirstLastPara="1" wrap="square" lIns="182850" tIns="182850" rIns="182850" bIns="182850" anchor="ctr" anchorCtr="0">
            <a:noAutofit/>
          </a:bodyPr>
          <a:lstStyle/>
          <a:p>
            <a:endParaRPr sz="3600">
              <a:solidFill>
                <a:prstClr val="black"/>
              </a:solidFill>
              <a:latin typeface="Tw Cen MT" panose="020B0602020104020603"/>
            </a:endParaRPr>
          </a:p>
        </p:txBody>
      </p:sp>
      <p:sp>
        <p:nvSpPr>
          <p:cNvPr id="7" name="Smiley Face 6">
            <a:extLst>
              <a:ext uri="{FF2B5EF4-FFF2-40B4-BE49-F238E27FC236}">
                <a16:creationId xmlns:a16="http://schemas.microsoft.com/office/drawing/2014/main" id="{B212A2F3-0179-7F2C-8BC2-9E9E8CCEB29A}"/>
              </a:ext>
            </a:extLst>
          </p:cNvPr>
          <p:cNvSpPr/>
          <p:nvPr/>
        </p:nvSpPr>
        <p:spPr>
          <a:xfrm>
            <a:off x="16573501" y="433644"/>
            <a:ext cx="936350" cy="861756"/>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2" name="Picture 4" descr="Cokesbury's Vacation Bible School (VBS ...">
            <a:extLst>
              <a:ext uri="{FF2B5EF4-FFF2-40B4-BE49-F238E27FC236}">
                <a16:creationId xmlns:a16="http://schemas.microsoft.com/office/drawing/2014/main" id="{FF39385B-0F6E-E4BB-196C-77731A1C3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175" y="225827"/>
            <a:ext cx="4819650" cy="3393674"/>
          </a:xfrm>
          <a:prstGeom prst="rect">
            <a:avLst/>
          </a:prstGeom>
          <a:noFill/>
          <a:effectLst>
            <a:glow rad="228600">
              <a:schemeClr val="accent6">
                <a:satMod val="175000"/>
                <a:alpha val="40000"/>
              </a:schemeClr>
            </a:glo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5282D4A-3ECB-5E6B-37BB-6ABD721ACB4D}"/>
              </a:ext>
            </a:extLst>
          </p:cNvPr>
          <p:cNvPicPr>
            <a:picLocks noChangeAspect="1"/>
          </p:cNvPicPr>
          <p:nvPr/>
        </p:nvPicPr>
        <p:blipFill>
          <a:blip r:embed="rId4"/>
          <a:stretch>
            <a:fillRect/>
          </a:stretch>
        </p:blipFill>
        <p:spPr>
          <a:xfrm>
            <a:off x="0" y="8718551"/>
            <a:ext cx="18288000" cy="15684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86" name="Straight Connector 7185">
            <a:extLst>
              <a:ext uri="{FF2B5EF4-FFF2-40B4-BE49-F238E27FC236}">
                <a16:creationId xmlns:a16="http://schemas.microsoft.com/office/drawing/2014/main" id="{C30962D2-9C5F-4C2F-9D75-5047CCE94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D5152F-63D3-482F-96E7-33310E2EB597}"/>
              </a:ext>
            </a:extLst>
          </p:cNvPr>
          <p:cNvSpPr>
            <a:spLocks noGrp="1"/>
          </p:cNvSpPr>
          <p:nvPr>
            <p:ph type="title"/>
          </p:nvPr>
        </p:nvSpPr>
        <p:spPr>
          <a:xfrm>
            <a:off x="1536193" y="877824"/>
            <a:ext cx="8853090" cy="2249424"/>
          </a:xfrm>
        </p:spPr>
        <p:txBody>
          <a:bodyPr spcFirstLastPara="1" vert="horz" wrap="square" lIns="182880" tIns="91440" rIns="182880" bIns="91440" rtlCol="0" anchor="ctr" anchorCtr="0">
            <a:normAutofit/>
          </a:bodyPr>
          <a:lstStyle/>
          <a:p>
            <a:pPr defTabSz="1828800">
              <a:spcBef>
                <a:spcPct val="0"/>
              </a:spcBef>
            </a:pPr>
            <a:r>
              <a:rPr lang="en-US" altLang="en-US" sz="7800" spc="200"/>
              <a:t>Parent Advisory Council (PAC)</a:t>
            </a:r>
            <a:endParaRPr lang="en-US" sz="7800" spc="200"/>
          </a:p>
        </p:txBody>
      </p:sp>
      <p:sp>
        <p:nvSpPr>
          <p:cNvPr id="3" name="Text Placeholder 2">
            <a:extLst>
              <a:ext uri="{FF2B5EF4-FFF2-40B4-BE49-F238E27FC236}">
                <a16:creationId xmlns:a16="http://schemas.microsoft.com/office/drawing/2014/main" id="{2E9D2DB4-7985-4832-9C2B-0790191C4DBD}"/>
              </a:ext>
            </a:extLst>
          </p:cNvPr>
          <p:cNvSpPr>
            <a:spLocks noGrp="1"/>
          </p:cNvSpPr>
          <p:nvPr>
            <p:ph type="body" idx="1"/>
          </p:nvPr>
        </p:nvSpPr>
        <p:spPr>
          <a:xfrm>
            <a:off x="1536193" y="3429000"/>
            <a:ext cx="8853090" cy="5897880"/>
          </a:xfrm>
        </p:spPr>
        <p:txBody>
          <a:bodyPr spcFirstLastPara="1" vert="horz" wrap="square" lIns="91440" tIns="91440" rIns="91440" bIns="91440" rtlCol="0" anchor="t" anchorCtr="0">
            <a:normAutofit/>
          </a:bodyPr>
          <a:lstStyle/>
          <a:p>
            <a:pPr defTabSz="1828800">
              <a:buClr>
                <a:schemeClr val="accent1"/>
              </a:buClr>
              <a:buFont typeface="Arial" panose="020B0604020202020204" pitchFamily="34" charset="0"/>
              <a:buChar char="•"/>
              <a:defRPr/>
            </a:pPr>
            <a:r>
              <a:rPr lang="en-US" sz="2600" dirty="0">
                <a:solidFill>
                  <a:schemeClr val="tx1"/>
                </a:solidFill>
              </a:rPr>
              <a:t>The District has a Parent and Family Engagement Plan. The summary of the plan is in the Title I School &amp; Family Partnership Overview.</a:t>
            </a:r>
          </a:p>
          <a:p>
            <a:pPr defTabSz="1828800">
              <a:buClr>
                <a:schemeClr val="accent1"/>
              </a:buClr>
              <a:buFont typeface="Arial" panose="020B0604020202020204" pitchFamily="34" charset="0"/>
              <a:buChar char="•"/>
              <a:defRPr/>
            </a:pPr>
            <a:r>
              <a:rPr lang="en-US" sz="2600" dirty="0">
                <a:solidFill>
                  <a:schemeClr val="tx1"/>
                </a:solidFill>
              </a:rPr>
              <a:t>You may access the full plan at </a:t>
            </a:r>
            <a:r>
              <a:rPr lang="en-US" sz="2600" dirty="0">
                <a:solidFill>
                  <a:schemeClr val="tx1"/>
                </a:solidFill>
                <a:hlinkClick r:id="rId3"/>
              </a:rPr>
              <a:t>www.pcsb.org/titleone</a:t>
            </a:r>
            <a:endParaRPr lang="en-US" sz="2600" dirty="0">
              <a:solidFill>
                <a:schemeClr val="tx1"/>
              </a:solidFill>
            </a:endParaRPr>
          </a:p>
          <a:p>
            <a:pPr defTabSz="1828800">
              <a:buClr>
                <a:schemeClr val="accent1"/>
              </a:buClr>
              <a:buFont typeface="Arial" panose="020B0604020202020204" pitchFamily="34" charset="0"/>
              <a:buChar char="•"/>
              <a:defRPr/>
            </a:pPr>
            <a:r>
              <a:rPr lang="en-US" sz="2600" dirty="0">
                <a:solidFill>
                  <a:schemeClr val="tx1"/>
                </a:solidFill>
              </a:rPr>
              <a:t>The Parent Advisory Council (PAC) is responsible for reviewing and revising the District PFEP.  </a:t>
            </a:r>
          </a:p>
          <a:p>
            <a:pPr defTabSz="1828800">
              <a:buClr>
                <a:schemeClr val="accent1"/>
              </a:buClr>
              <a:buFont typeface="Arial" panose="020B0604020202020204" pitchFamily="34" charset="0"/>
              <a:buChar char="•"/>
              <a:defRPr/>
            </a:pPr>
            <a:r>
              <a:rPr lang="en-US" sz="2600" dirty="0">
                <a:solidFill>
                  <a:schemeClr val="tx1"/>
                </a:solidFill>
              </a:rPr>
              <a:t>PAC will meet virtually or in person with the district’s Title I staff.</a:t>
            </a:r>
          </a:p>
          <a:p>
            <a:pPr defTabSz="1828800">
              <a:buClr>
                <a:schemeClr val="accent1"/>
              </a:buClr>
              <a:buFont typeface="Arial" panose="020B0604020202020204" pitchFamily="34" charset="0"/>
              <a:buChar char="•"/>
              <a:defRPr/>
            </a:pPr>
            <a:r>
              <a:rPr lang="en-US" sz="2600" dirty="0">
                <a:solidFill>
                  <a:schemeClr val="tx1"/>
                </a:solidFill>
              </a:rPr>
              <a:t>Each school is committed to having at least one member representative in PAC. </a:t>
            </a:r>
          </a:p>
          <a:p>
            <a:pPr defTabSz="1828800">
              <a:buClr>
                <a:schemeClr val="accent1"/>
              </a:buClr>
              <a:buFont typeface="Arial" panose="020B0604020202020204" pitchFamily="34" charset="0"/>
              <a:buChar char="•"/>
              <a:defRPr/>
            </a:pPr>
            <a:r>
              <a:rPr lang="en-US" sz="2600" dirty="0">
                <a:solidFill>
                  <a:schemeClr val="tx1"/>
                </a:solidFill>
              </a:rPr>
              <a:t>PAC meets twice a year, if you are interested in representing our school please notify, Insert contact person</a:t>
            </a:r>
          </a:p>
          <a:p>
            <a:pPr defTabSz="1828800">
              <a:buClr>
                <a:schemeClr val="accent1"/>
              </a:buClr>
            </a:pPr>
            <a:endParaRPr lang="en-US" sz="2600" dirty="0">
              <a:solidFill>
                <a:schemeClr val="tx1"/>
              </a:solidFill>
            </a:endParaRPr>
          </a:p>
        </p:txBody>
      </p:sp>
      <p:pic>
        <p:nvPicPr>
          <p:cNvPr id="7170" name="Picture 2" descr="Parent Advisory Council meeting will be held Tuesday | Natchitoches Parish  Journal">
            <a:extLst>
              <a:ext uri="{FF2B5EF4-FFF2-40B4-BE49-F238E27FC236}">
                <a16:creationId xmlns:a16="http://schemas.microsoft.com/office/drawing/2014/main" id="{45BF99EE-D701-20E6-733D-B4524264CF7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1328400" y="6117337"/>
            <a:ext cx="5999480" cy="3209542"/>
          </a:xfrm>
          <a:prstGeom prst="rect">
            <a:avLst/>
          </a:prstGeom>
          <a:noFill/>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09CAD96A-039D-7872-A16D-F649BD323C93}"/>
              </a:ext>
            </a:extLst>
          </p:cNvPr>
          <p:cNvSpPr/>
          <p:nvPr/>
        </p:nvSpPr>
        <p:spPr>
          <a:xfrm>
            <a:off x="16899890" y="62813"/>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8" name="Picture 7" descr="A qr code on a green background">
            <a:extLst>
              <a:ext uri="{FF2B5EF4-FFF2-40B4-BE49-F238E27FC236}">
                <a16:creationId xmlns:a16="http://schemas.microsoft.com/office/drawing/2014/main" id="{866D1D7E-9820-D542-51B6-585FD6965230}"/>
              </a:ext>
            </a:extLst>
          </p:cNvPr>
          <p:cNvPicPr>
            <a:picLocks noChangeAspect="1"/>
          </p:cNvPicPr>
          <p:nvPr/>
        </p:nvPicPr>
        <p:blipFill>
          <a:blip r:embed="rId5"/>
          <a:stretch>
            <a:fillRect/>
          </a:stretch>
        </p:blipFill>
        <p:spPr>
          <a:xfrm>
            <a:off x="11756390" y="594658"/>
            <a:ext cx="5143500" cy="5143500"/>
          </a:xfrm>
          <a:prstGeom prst="rect">
            <a:avLst/>
          </a:prstGeom>
        </p:spPr>
      </p:pic>
      <p:pic>
        <p:nvPicPr>
          <p:cNvPr id="6" name="Picture 5">
            <a:extLst>
              <a:ext uri="{FF2B5EF4-FFF2-40B4-BE49-F238E27FC236}">
                <a16:creationId xmlns:a16="http://schemas.microsoft.com/office/drawing/2014/main" id="{CE8CA59B-4FBB-9604-FD47-C0CF29AAEA3E}"/>
              </a:ext>
            </a:extLst>
          </p:cNvPr>
          <p:cNvPicPr>
            <a:picLocks noChangeAspect="1"/>
          </p:cNvPicPr>
          <p:nvPr/>
        </p:nvPicPr>
        <p:blipFill>
          <a:blip r:embed="rId6"/>
          <a:stretch>
            <a:fillRect/>
          </a:stretch>
        </p:blipFill>
        <p:spPr>
          <a:xfrm>
            <a:off x="6928" y="8724900"/>
            <a:ext cx="18281072" cy="1562100"/>
          </a:xfrm>
          <a:prstGeom prst="rect">
            <a:avLst/>
          </a:prstGeom>
        </p:spPr>
      </p:pic>
    </p:spTree>
    <p:extLst>
      <p:ext uri="{BB962C8B-B14F-4D97-AF65-F5344CB8AC3E}">
        <p14:creationId xmlns:p14="http://schemas.microsoft.com/office/powerpoint/2010/main" val="3409058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3600">
              <a:solidFill>
                <a:prstClr val="white"/>
              </a:solidFill>
              <a:latin typeface="Tw Cen MT" panose="020B0602020104020603"/>
            </a:endParaRPr>
          </a:p>
        </p:txBody>
      </p:sp>
      <p:sp>
        <p:nvSpPr>
          <p:cNvPr id="10249"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7998" cy="6858000"/>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3600">
              <a:solidFill>
                <a:prstClr val="white"/>
              </a:solidFill>
              <a:latin typeface="Tw Cen MT" panose="020B0602020104020603"/>
            </a:endParaRPr>
          </a:p>
        </p:txBody>
      </p:sp>
      <p:cxnSp>
        <p:nvCxnSpPr>
          <p:cNvPr id="10251" name="Straight Connector 10250">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2580264" y="7896158"/>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0253" name="Rectangle 10252">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3088" cy="102884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sp>
        <p:nvSpPr>
          <p:cNvPr id="10255" name="Rectangle 10254">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202822" cy="1028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sp>
        <p:nvSpPr>
          <p:cNvPr id="2" name="Title 1">
            <a:extLst>
              <a:ext uri="{FF2B5EF4-FFF2-40B4-BE49-F238E27FC236}">
                <a16:creationId xmlns:a16="http://schemas.microsoft.com/office/drawing/2014/main" id="{AB50F40E-8E47-BD83-A75D-608DA88BE6EF}"/>
              </a:ext>
            </a:extLst>
          </p:cNvPr>
          <p:cNvSpPr>
            <a:spLocks noGrp="1"/>
          </p:cNvSpPr>
          <p:nvPr>
            <p:ph type="title"/>
          </p:nvPr>
        </p:nvSpPr>
        <p:spPr>
          <a:xfrm>
            <a:off x="951414" y="960120"/>
            <a:ext cx="6312984" cy="4552284"/>
          </a:xfrm>
        </p:spPr>
        <p:txBody>
          <a:bodyPr vert="horz" lIns="182880" tIns="91440" rIns="182880" bIns="91440" rtlCol="0" anchor="b">
            <a:normAutofit/>
          </a:bodyPr>
          <a:lstStyle/>
          <a:p>
            <a:pPr algn="r" defTabSz="1828800"/>
            <a:r>
              <a:rPr lang="en-US" sz="6600" spc="400" dirty="0">
                <a:solidFill>
                  <a:srgbClr val="FFFFFF"/>
                </a:solidFill>
              </a:rPr>
              <a:t>Thank you for your time!</a:t>
            </a:r>
          </a:p>
        </p:txBody>
      </p:sp>
      <p:cxnSp>
        <p:nvCxnSpPr>
          <p:cNvPr id="10257" name="Straight Connector 10256">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0018" y="5647970"/>
            <a:ext cx="589788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0242" name="Picture 2" descr="How to use data to increase student success rates">
            <a:extLst>
              <a:ext uri="{FF2B5EF4-FFF2-40B4-BE49-F238E27FC236}">
                <a16:creationId xmlns:a16="http://schemas.microsoft.com/office/drawing/2014/main" id="{4A6F2D57-CAF6-AA9C-B5A7-0765C5D620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44000" y="2419461"/>
            <a:ext cx="8189204" cy="54495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E0F1D69-8C50-922D-3E69-E7F4BD4B44AC}"/>
              </a:ext>
            </a:extLst>
          </p:cNvPr>
          <p:cNvPicPr>
            <a:picLocks noChangeAspect="1"/>
          </p:cNvPicPr>
          <p:nvPr/>
        </p:nvPicPr>
        <p:blipFill>
          <a:blip r:embed="rId3"/>
          <a:stretch>
            <a:fillRect/>
          </a:stretch>
        </p:blipFill>
        <p:spPr>
          <a:xfrm>
            <a:off x="-18768" y="8648698"/>
            <a:ext cx="18306767" cy="1638301"/>
          </a:xfrm>
          <a:prstGeom prst="rect">
            <a:avLst/>
          </a:prstGeom>
        </p:spPr>
      </p:pic>
    </p:spTree>
    <p:extLst>
      <p:ext uri="{BB962C8B-B14F-4D97-AF65-F5344CB8AC3E}">
        <p14:creationId xmlns:p14="http://schemas.microsoft.com/office/powerpoint/2010/main" val="3797194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0" y="22632"/>
            <a:ext cx="5377877" cy="10279835"/>
          </a:xfrm>
          <a:prstGeom prst="rect">
            <a:avLst/>
          </a:prstGeom>
        </p:spPr>
      </p:pic>
      <p:sp>
        <p:nvSpPr>
          <p:cNvPr id="8" name="TextBox 8"/>
          <p:cNvSpPr txBox="1"/>
          <p:nvPr/>
        </p:nvSpPr>
        <p:spPr>
          <a:xfrm>
            <a:off x="6106101" y="885825"/>
            <a:ext cx="11235743" cy="1219998"/>
          </a:xfrm>
          <a:prstGeom prst="rect">
            <a:avLst/>
          </a:prstGeom>
        </p:spPr>
        <p:txBody>
          <a:bodyPr lIns="0" tIns="0" rIns="0" bIns="0" rtlCol="0" anchor="t">
            <a:spAutoFit/>
          </a:bodyPr>
          <a:lstStyle/>
          <a:p>
            <a:pPr>
              <a:lnSpc>
                <a:spcPts val="9931"/>
              </a:lnSpc>
            </a:pPr>
            <a:r>
              <a:rPr lang="en-US" sz="7093" b="1" dirty="0">
                <a:solidFill>
                  <a:srgbClr val="8AB840"/>
                </a:solidFill>
                <a:latin typeface="Prompt Bold" panose="00000800000000000000" pitchFamily="2" charset="-34"/>
                <a:cs typeface="Prompt Bold" panose="00000800000000000000" pitchFamily="2" charset="-34"/>
              </a:rPr>
              <a:t>All About Title l</a:t>
            </a:r>
          </a:p>
        </p:txBody>
      </p:sp>
      <p:graphicFrame>
        <p:nvGraphicFramePr>
          <p:cNvPr id="2" name="Text Placeholder 2">
            <a:extLst>
              <a:ext uri="{FF2B5EF4-FFF2-40B4-BE49-F238E27FC236}">
                <a16:creationId xmlns:a16="http://schemas.microsoft.com/office/drawing/2014/main" id="{81FA29D5-6AF1-0CBB-1F9B-EF44101FCE2B}"/>
              </a:ext>
            </a:extLst>
          </p:cNvPr>
          <p:cNvGraphicFramePr/>
          <p:nvPr>
            <p:extLst>
              <p:ext uri="{D42A27DB-BD31-4B8C-83A1-F6EECF244321}">
                <p14:modId xmlns:p14="http://schemas.microsoft.com/office/powerpoint/2010/main" val="1849403701"/>
              </p:ext>
            </p:extLst>
          </p:nvPr>
        </p:nvGraphicFramePr>
        <p:xfrm>
          <a:off x="6705600" y="2157994"/>
          <a:ext cx="6543099" cy="51712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descr="Title I / Title I">
            <a:extLst>
              <a:ext uri="{FF2B5EF4-FFF2-40B4-BE49-F238E27FC236}">
                <a16:creationId xmlns:a16="http://schemas.microsoft.com/office/drawing/2014/main" id="{58E63F9A-9CB5-13D0-1E3B-51C75E7F5A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82800" y="4343400"/>
            <a:ext cx="2857500" cy="1600200"/>
          </a:xfrm>
          <a:prstGeom prst="rect">
            <a:avLst/>
          </a:prstGeom>
          <a:noFill/>
          <a:effectLst>
            <a:glow rad="228600">
              <a:schemeClr val="accent1">
                <a:satMod val="175000"/>
                <a:alpha val="40000"/>
              </a:schemeClr>
            </a:glow>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4" name="Star: 5 Points 3">
            <a:extLst>
              <a:ext uri="{FF2B5EF4-FFF2-40B4-BE49-F238E27FC236}">
                <a16:creationId xmlns:a16="http://schemas.microsoft.com/office/drawing/2014/main" id="{23F43EE1-C635-61F0-09D9-971D201668E8}"/>
              </a:ext>
            </a:extLst>
          </p:cNvPr>
          <p:cNvSpPr/>
          <p:nvPr/>
        </p:nvSpPr>
        <p:spPr>
          <a:xfrm>
            <a:off x="17053158" y="567731"/>
            <a:ext cx="777641" cy="689569"/>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826B-1414-4E95-91FA-C8A67CE6D839}"/>
              </a:ext>
            </a:extLst>
          </p:cNvPr>
          <p:cNvSpPr>
            <a:spLocks noGrp="1"/>
          </p:cNvSpPr>
          <p:nvPr>
            <p:ph type="ctrTitle"/>
          </p:nvPr>
        </p:nvSpPr>
        <p:spPr>
          <a:xfrm>
            <a:off x="1371600" y="1088502"/>
            <a:ext cx="15544800" cy="2319600"/>
          </a:xfrm>
        </p:spPr>
        <p:txBody>
          <a:bodyPr/>
          <a:lstStyle/>
          <a:p>
            <a:r>
              <a:rPr lang="en-US" dirty="0"/>
              <a:t>Please take the time to participate in our survey.</a:t>
            </a:r>
          </a:p>
        </p:txBody>
      </p:sp>
      <p:sp>
        <p:nvSpPr>
          <p:cNvPr id="3" name="Subtitle 2">
            <a:extLst>
              <a:ext uri="{FF2B5EF4-FFF2-40B4-BE49-F238E27FC236}">
                <a16:creationId xmlns:a16="http://schemas.microsoft.com/office/drawing/2014/main" id="{34ADABDA-C596-4C4F-A894-1004F702BC08}"/>
              </a:ext>
            </a:extLst>
          </p:cNvPr>
          <p:cNvSpPr>
            <a:spLocks noGrp="1"/>
          </p:cNvSpPr>
          <p:nvPr>
            <p:ph type="subTitle" idx="1"/>
          </p:nvPr>
        </p:nvSpPr>
        <p:spPr>
          <a:xfrm>
            <a:off x="1233054" y="3408102"/>
            <a:ext cx="15544800" cy="3980456"/>
          </a:xfrm>
        </p:spPr>
        <p:txBody>
          <a:bodyPr/>
          <a:lstStyle/>
          <a:p>
            <a:r>
              <a:rPr lang="en-US" dirty="0">
                <a:solidFill>
                  <a:srgbClr val="FF0000"/>
                </a:solidFill>
              </a:rPr>
              <a:t>Complete Paper Survey before you leave. </a:t>
            </a:r>
            <a:endParaRPr lang="en-US" dirty="0">
              <a:solidFill>
                <a:srgbClr val="C00000"/>
              </a:solidFill>
            </a:endParaRPr>
          </a:p>
          <a:p>
            <a:endParaRPr lang="en-US" dirty="0"/>
          </a:p>
        </p:txBody>
      </p:sp>
      <p:sp>
        <p:nvSpPr>
          <p:cNvPr id="5" name="TextBox 4">
            <a:extLst>
              <a:ext uri="{FF2B5EF4-FFF2-40B4-BE49-F238E27FC236}">
                <a16:creationId xmlns:a16="http://schemas.microsoft.com/office/drawing/2014/main" id="{73800BAE-CEEF-4577-9125-589AE4793E5C}"/>
              </a:ext>
            </a:extLst>
          </p:cNvPr>
          <p:cNvSpPr txBox="1"/>
          <p:nvPr/>
        </p:nvSpPr>
        <p:spPr>
          <a:xfrm flipH="1">
            <a:off x="5507181" y="7357385"/>
            <a:ext cx="6996546" cy="707886"/>
          </a:xfrm>
          <a:prstGeom prst="rect">
            <a:avLst/>
          </a:prstGeom>
          <a:noFill/>
        </p:spPr>
        <p:txBody>
          <a:bodyPr wrap="square" rtlCol="0">
            <a:spAutoFit/>
          </a:bodyPr>
          <a:lstStyle/>
          <a:p>
            <a:r>
              <a:rPr lang="en-US" sz="4000" dirty="0">
                <a:solidFill>
                  <a:prstClr val="black"/>
                </a:solidFill>
                <a:latin typeface="Monotype Corsiva" panose="03010101010201010101" pitchFamily="66" charset="0"/>
              </a:rPr>
              <a:t>Your feedback is greatly appreciated!</a:t>
            </a:r>
          </a:p>
        </p:txBody>
      </p:sp>
      <p:sp>
        <p:nvSpPr>
          <p:cNvPr id="6" name="Star: 5 Points 5">
            <a:extLst>
              <a:ext uri="{FF2B5EF4-FFF2-40B4-BE49-F238E27FC236}">
                <a16:creationId xmlns:a16="http://schemas.microsoft.com/office/drawing/2014/main" id="{BA5D9BC8-0419-36C7-423D-DCF983605525}"/>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7" name="Picture 6">
            <a:extLst>
              <a:ext uri="{FF2B5EF4-FFF2-40B4-BE49-F238E27FC236}">
                <a16:creationId xmlns:a16="http://schemas.microsoft.com/office/drawing/2014/main" id="{E23BE9E6-7D63-BA1B-7726-642074137E09}"/>
              </a:ext>
            </a:extLst>
          </p:cNvPr>
          <p:cNvPicPr>
            <a:picLocks noChangeAspect="1"/>
          </p:cNvPicPr>
          <p:nvPr/>
        </p:nvPicPr>
        <p:blipFill>
          <a:blip r:embed="rId3"/>
          <a:stretch>
            <a:fillRect/>
          </a:stretch>
        </p:blipFill>
        <p:spPr>
          <a:xfrm>
            <a:off x="-13855" y="8724901"/>
            <a:ext cx="18301855" cy="1562100"/>
          </a:xfrm>
          <a:prstGeom prst="rect">
            <a:avLst/>
          </a:prstGeom>
        </p:spPr>
      </p:pic>
    </p:spTree>
    <p:extLst>
      <p:ext uri="{BB962C8B-B14F-4D97-AF65-F5344CB8AC3E}">
        <p14:creationId xmlns:p14="http://schemas.microsoft.com/office/powerpoint/2010/main" val="3351863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0C392DF-3186-88F2-9F25-CEF5CA67666E}"/>
              </a:ext>
            </a:extLst>
          </p:cNvPr>
          <p:cNvSpPr txBox="1"/>
          <p:nvPr/>
        </p:nvSpPr>
        <p:spPr>
          <a:xfrm>
            <a:off x="960120" y="488053"/>
            <a:ext cx="6552903" cy="293526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900">
                <a:latin typeface="+mj-lt"/>
                <a:ea typeface="+mj-ea"/>
                <a:cs typeface="+mj-cs"/>
              </a:rPr>
              <a:t>2024-25 Title l Annual Parent Meeting</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BF2B9D2-676D-D0CA-8966-4D2FC0AEA64F}"/>
              </a:ext>
            </a:extLst>
          </p:cNvPr>
          <p:cNvSpPr txBox="1"/>
          <p:nvPr/>
        </p:nvSpPr>
        <p:spPr>
          <a:xfrm>
            <a:off x="960120" y="4309348"/>
            <a:ext cx="7005146" cy="498100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defRPr/>
            </a:pPr>
            <a:r>
              <a:rPr lang="en-US" sz="3300" dirty="0">
                <a:ln w="0"/>
                <a:effectLst>
                  <a:outerShdw blurRad="38100" dist="19050" dir="2700000" algn="tl" rotWithShape="0">
                    <a:schemeClr val="dk1">
                      <a:alpha val="40000"/>
                    </a:schemeClr>
                  </a:outerShdw>
                </a:effectLst>
              </a:rPr>
              <a:t>McMullen Booth International Studies Magnet/IB Candidate School</a:t>
            </a:r>
          </a:p>
          <a:p>
            <a:pPr indent="-228600">
              <a:lnSpc>
                <a:spcPct val="90000"/>
              </a:lnSpc>
              <a:spcAft>
                <a:spcPts val="600"/>
              </a:spcAft>
              <a:buFont typeface="Arial" panose="020B0604020202020204" pitchFamily="34" charset="0"/>
              <a:buChar char="•"/>
              <a:defRPr/>
            </a:pPr>
            <a:r>
              <a:rPr lang="en-US" sz="3300" dirty="0">
                <a:ln w="0"/>
                <a:effectLst>
                  <a:outerShdw blurRad="38100" dist="19050" dir="2700000" algn="tl" rotWithShape="0">
                    <a:schemeClr val="dk1">
                      <a:alpha val="40000"/>
                    </a:schemeClr>
                  </a:outerShdw>
                </a:effectLst>
              </a:rPr>
              <a:t>8/20/2024</a:t>
            </a:r>
          </a:p>
          <a:p>
            <a:pPr indent="-228600">
              <a:lnSpc>
                <a:spcPct val="90000"/>
              </a:lnSpc>
              <a:spcAft>
                <a:spcPts val="600"/>
              </a:spcAft>
              <a:buFont typeface="Arial" panose="020B0604020202020204" pitchFamily="34" charset="0"/>
              <a:buChar char="•"/>
              <a:defRPr/>
            </a:pPr>
            <a:r>
              <a:rPr lang="en-US" sz="3300" dirty="0">
                <a:ln w="0"/>
                <a:effectLst>
                  <a:outerShdw blurRad="38100" dist="19050" dir="2700000" algn="tl" rotWithShape="0">
                    <a:schemeClr val="dk1">
                      <a:alpha val="40000"/>
                    </a:schemeClr>
                  </a:outerShdw>
                </a:effectLst>
              </a:rPr>
              <a:t>5:45 pm</a:t>
            </a:r>
          </a:p>
          <a:p>
            <a:pPr indent="-228600">
              <a:lnSpc>
                <a:spcPct val="90000"/>
              </a:lnSpc>
              <a:spcAft>
                <a:spcPts val="600"/>
              </a:spcAft>
              <a:buFont typeface="Arial" panose="020B0604020202020204" pitchFamily="34" charset="0"/>
              <a:buChar char="•"/>
              <a:defRPr/>
            </a:pPr>
            <a:r>
              <a:rPr lang="en-US" sz="3300" dirty="0">
                <a:ln w="0"/>
                <a:effectLst>
                  <a:outerShdw blurRad="38100" dist="19050" dir="2700000" algn="tl" rotWithShape="0">
                    <a:schemeClr val="dk1">
                      <a:alpha val="40000"/>
                    </a:schemeClr>
                  </a:outerShdw>
                </a:effectLst>
              </a:rPr>
              <a:t>McMullen Booth Cafeteria</a:t>
            </a:r>
          </a:p>
          <a:p>
            <a:pPr indent="-228600">
              <a:lnSpc>
                <a:spcPct val="90000"/>
              </a:lnSpc>
              <a:spcAft>
                <a:spcPts val="600"/>
              </a:spcAft>
              <a:buFont typeface="Arial" panose="020B0604020202020204" pitchFamily="34" charset="0"/>
              <a:buChar char="•"/>
              <a:defRPr/>
            </a:pPr>
            <a:r>
              <a:rPr lang="en-US" sz="3300" dirty="0">
                <a:ln w="0"/>
                <a:effectLst>
                  <a:outerShdw blurRad="38100" dist="19050" dir="2700000" algn="tl" rotWithShape="0">
                    <a:schemeClr val="dk1">
                      <a:alpha val="40000"/>
                    </a:schemeClr>
                  </a:outerShdw>
                </a:effectLst>
              </a:rPr>
              <a:t>Stephanie Whitaker</a:t>
            </a:r>
          </a:p>
        </p:txBody>
      </p:sp>
      <p:pic>
        <p:nvPicPr>
          <p:cNvPr id="3" name="Picture 2">
            <a:extLst>
              <a:ext uri="{FF2B5EF4-FFF2-40B4-BE49-F238E27FC236}">
                <a16:creationId xmlns:a16="http://schemas.microsoft.com/office/drawing/2014/main" id="{550C8300-EE82-76D2-AB5A-17A424229AE8}"/>
              </a:ext>
            </a:extLst>
          </p:cNvPr>
          <p:cNvPicPr>
            <a:picLocks noChangeAspect="1"/>
          </p:cNvPicPr>
          <p:nvPr/>
        </p:nvPicPr>
        <p:blipFill>
          <a:blip r:embed="rId3"/>
          <a:srcRect r="699" b="-1"/>
          <a:stretch/>
        </p:blipFill>
        <p:spPr>
          <a:xfrm>
            <a:off x="7967553" y="10"/>
            <a:ext cx="10318162" cy="10286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Star: 5 Points 1">
            <a:extLst>
              <a:ext uri="{FF2B5EF4-FFF2-40B4-BE49-F238E27FC236}">
                <a16:creationId xmlns:a16="http://schemas.microsoft.com/office/drawing/2014/main" id="{400372E6-BE78-987A-6EB6-373E70A06A30}"/>
              </a:ext>
            </a:extLst>
          </p:cNvPr>
          <p:cNvSpPr/>
          <p:nvPr/>
        </p:nvSpPr>
        <p:spPr>
          <a:xfrm>
            <a:off x="16662140" y="495300"/>
            <a:ext cx="597160" cy="531845"/>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762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dirty="0"/>
          </a:p>
          <a:p>
            <a:pPr>
              <a:lnSpc>
                <a:spcPts val="9931"/>
              </a:lnSpc>
            </a:pPr>
            <a:endParaRPr lang="en-US" sz="7093" b="1" dirty="0">
              <a:solidFill>
                <a:srgbClr val="8AB840"/>
              </a:solidFill>
              <a:latin typeface="Prompt Bold" panose="00000800000000000000" pitchFamily="2" charset="-34"/>
              <a:cs typeface="Prompt Bold" panose="00000800000000000000" pitchFamily="2" charset="-34"/>
            </a:endParaRPr>
          </a:p>
        </p:txBody>
      </p:sp>
      <p:sp>
        <p:nvSpPr>
          <p:cNvPr id="3" name="TextBox 2">
            <a:extLst>
              <a:ext uri="{FF2B5EF4-FFF2-40B4-BE49-F238E27FC236}">
                <a16:creationId xmlns:a16="http://schemas.microsoft.com/office/drawing/2014/main" id="{76BA8E0E-7276-3FA7-38F8-20EBB5D3874C}"/>
              </a:ext>
            </a:extLst>
          </p:cNvPr>
          <p:cNvSpPr txBox="1"/>
          <p:nvPr/>
        </p:nvSpPr>
        <p:spPr>
          <a:xfrm>
            <a:off x="5181600" y="491316"/>
            <a:ext cx="9144000" cy="1015663"/>
          </a:xfrm>
          <a:prstGeom prst="rect">
            <a:avLst/>
          </a:prstGeom>
          <a:noFill/>
        </p:spPr>
        <p:txBody>
          <a:bodyPr wrap="square">
            <a:spAutoFit/>
          </a:bodyPr>
          <a:lstStyle/>
          <a:p>
            <a:r>
              <a:rPr lang="en-US" sz="6000" b="1" dirty="0">
                <a:solidFill>
                  <a:schemeClr val="accent1">
                    <a:lumMod val="50000"/>
                  </a:schemeClr>
                </a:solidFill>
              </a:rPr>
              <a:t>Title I Funding Process</a:t>
            </a:r>
            <a:endParaRPr lang="en-US" sz="6000" b="1" dirty="0"/>
          </a:p>
        </p:txBody>
      </p:sp>
      <p:pic>
        <p:nvPicPr>
          <p:cNvPr id="4" name="Picture 6" descr="Business Process Flows with a personal touch- Demeny.co.uk">
            <a:extLst>
              <a:ext uri="{FF2B5EF4-FFF2-40B4-BE49-F238E27FC236}">
                <a16:creationId xmlns:a16="http://schemas.microsoft.com/office/drawing/2014/main" id="{6D5821EA-B6FE-B707-36A0-B347B29A2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071896"/>
            <a:ext cx="4953000" cy="3532517"/>
          </a:xfrm>
          <a:prstGeom prst="rect">
            <a:avLst/>
          </a:prstGeom>
          <a:noFill/>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D138C12A-23AB-335B-FC87-E9F43A3C09D3}"/>
              </a:ext>
            </a:extLst>
          </p:cNvPr>
          <p:cNvSpPr/>
          <p:nvPr/>
        </p:nvSpPr>
        <p:spPr>
          <a:xfrm>
            <a:off x="16764000" y="342002"/>
            <a:ext cx="771331" cy="762897"/>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FC0398-53BA-C170-5584-5B32213AD52D}"/>
              </a:ext>
            </a:extLst>
          </p:cNvPr>
          <p:cNvSpPr txBox="1"/>
          <p:nvPr/>
        </p:nvSpPr>
        <p:spPr>
          <a:xfrm>
            <a:off x="5638800" y="3390900"/>
            <a:ext cx="1981200" cy="830997"/>
          </a:xfrm>
          <a:prstGeom prst="rect">
            <a:avLst/>
          </a:prstGeom>
          <a:noFill/>
        </p:spPr>
        <p:txBody>
          <a:bodyPr wrap="square" rtlCol="0">
            <a:spAutoFit/>
          </a:bodyPr>
          <a:lstStyle/>
          <a:p>
            <a:r>
              <a:rPr lang="en-US" sz="2400" dirty="0"/>
              <a:t>1. Federal Government</a:t>
            </a:r>
          </a:p>
        </p:txBody>
      </p:sp>
      <p:sp>
        <p:nvSpPr>
          <p:cNvPr id="8" name="TextBox 7">
            <a:extLst>
              <a:ext uri="{FF2B5EF4-FFF2-40B4-BE49-F238E27FC236}">
                <a16:creationId xmlns:a16="http://schemas.microsoft.com/office/drawing/2014/main" id="{EFF48832-335F-5863-629B-3360DB239AE0}"/>
              </a:ext>
            </a:extLst>
          </p:cNvPr>
          <p:cNvSpPr txBox="1"/>
          <p:nvPr/>
        </p:nvSpPr>
        <p:spPr>
          <a:xfrm>
            <a:off x="9753600" y="2933700"/>
            <a:ext cx="2133600" cy="1200329"/>
          </a:xfrm>
          <a:prstGeom prst="rect">
            <a:avLst/>
          </a:prstGeom>
          <a:noFill/>
        </p:spPr>
        <p:txBody>
          <a:bodyPr wrap="square" rtlCol="0">
            <a:spAutoFit/>
          </a:bodyPr>
          <a:lstStyle/>
          <a:p>
            <a:r>
              <a:rPr lang="en-US" sz="2400" dirty="0"/>
              <a:t>2. Florida Department of Education</a:t>
            </a:r>
          </a:p>
        </p:txBody>
      </p:sp>
      <p:sp>
        <p:nvSpPr>
          <p:cNvPr id="9" name="TextBox 8">
            <a:extLst>
              <a:ext uri="{FF2B5EF4-FFF2-40B4-BE49-F238E27FC236}">
                <a16:creationId xmlns:a16="http://schemas.microsoft.com/office/drawing/2014/main" id="{F6306563-69EB-DA9C-81AC-3B4D64ADA91C}"/>
              </a:ext>
            </a:extLst>
          </p:cNvPr>
          <p:cNvSpPr txBox="1"/>
          <p:nvPr/>
        </p:nvSpPr>
        <p:spPr>
          <a:xfrm>
            <a:off x="10972800" y="6896100"/>
            <a:ext cx="1981200" cy="1200329"/>
          </a:xfrm>
          <a:prstGeom prst="rect">
            <a:avLst/>
          </a:prstGeom>
          <a:noFill/>
        </p:spPr>
        <p:txBody>
          <a:bodyPr wrap="square" rtlCol="0">
            <a:spAutoFit/>
          </a:bodyPr>
          <a:lstStyle/>
          <a:p>
            <a:r>
              <a:rPr lang="en-US" sz="2400" dirty="0"/>
              <a:t>3. Pinellas County Schools</a:t>
            </a:r>
          </a:p>
        </p:txBody>
      </p:sp>
      <p:sp>
        <p:nvSpPr>
          <p:cNvPr id="10" name="TextBox 9">
            <a:extLst>
              <a:ext uri="{FF2B5EF4-FFF2-40B4-BE49-F238E27FC236}">
                <a16:creationId xmlns:a16="http://schemas.microsoft.com/office/drawing/2014/main" id="{211C4B66-DE08-1680-F311-037A47F9A3F5}"/>
              </a:ext>
            </a:extLst>
          </p:cNvPr>
          <p:cNvSpPr txBox="1"/>
          <p:nvPr/>
        </p:nvSpPr>
        <p:spPr>
          <a:xfrm>
            <a:off x="4419600" y="6563573"/>
            <a:ext cx="1981200" cy="830997"/>
          </a:xfrm>
          <a:prstGeom prst="rect">
            <a:avLst/>
          </a:prstGeom>
          <a:noFill/>
        </p:spPr>
        <p:txBody>
          <a:bodyPr wrap="square" rtlCol="0">
            <a:spAutoFit/>
          </a:bodyPr>
          <a:lstStyle/>
          <a:p>
            <a:r>
              <a:rPr lang="en-US" sz="2400" dirty="0">
                <a:solidFill>
                  <a:srgbClr val="FF0000"/>
                </a:solidFill>
              </a:rPr>
              <a:t>4. McMullen Booth </a:t>
            </a:r>
          </a:p>
        </p:txBody>
      </p:sp>
    </p:spTree>
    <p:extLst>
      <p:ext uri="{BB962C8B-B14F-4D97-AF65-F5344CB8AC3E}">
        <p14:creationId xmlns:p14="http://schemas.microsoft.com/office/powerpoint/2010/main" val="1588479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2B67EB8E-22B4-4366-BC70-9F0BB2E37A77}"/>
              </a:ext>
            </a:extLst>
          </p:cNvPr>
          <p:cNvSpPr txBox="1"/>
          <p:nvPr/>
        </p:nvSpPr>
        <p:spPr>
          <a:xfrm>
            <a:off x="1981200" y="2476500"/>
            <a:ext cx="14325600" cy="3148170"/>
          </a:xfrm>
          <a:prstGeom prst="rect">
            <a:avLst/>
          </a:prstGeom>
        </p:spPr>
        <p:txBody>
          <a:bodyPr wrap="square" lIns="0" tIns="0" rIns="0" bIns="0" rtlCol="0" anchor="t">
            <a:spAutoFit/>
          </a:bodyPr>
          <a:lstStyle/>
          <a:p>
            <a:pPr algn="ctr">
              <a:lnSpc>
                <a:spcPts val="13576"/>
              </a:lnSpc>
            </a:pPr>
            <a:r>
              <a:rPr lang="en-US" sz="6000" dirty="0">
                <a:solidFill>
                  <a:srgbClr val="FFFFFF"/>
                </a:solidFill>
                <a:latin typeface="Oswald" pitchFamily="2" charset="0"/>
              </a:rPr>
              <a:t>Title l Supplemental Resources</a:t>
            </a:r>
          </a:p>
          <a:p>
            <a:pPr algn="ctr">
              <a:lnSpc>
                <a:spcPts val="13576"/>
              </a:lnSpc>
            </a:pPr>
            <a:r>
              <a:rPr lang="en-US" sz="3200" dirty="0">
                <a:solidFill>
                  <a:srgbClr val="FFFFFF"/>
                </a:solidFill>
                <a:latin typeface="Oswald" pitchFamily="2" charset="0"/>
              </a:rPr>
              <a:t>Definition: provided in addition to what is already present or available to compete or enhance it</a:t>
            </a:r>
          </a:p>
        </p:txBody>
      </p:sp>
      <p:pic>
        <p:nvPicPr>
          <p:cNvPr id="3" name="Graphic 2" descr="Cheers">
            <a:extLst>
              <a:ext uri="{FF2B5EF4-FFF2-40B4-BE49-F238E27FC236}">
                <a16:creationId xmlns:a16="http://schemas.microsoft.com/office/drawing/2014/main" id="{542C6306-7E60-EDC7-F9AF-9C3CCB2FC1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6300" y="800100"/>
            <a:ext cx="2209800" cy="2191071"/>
          </a:xfrm>
          <a:prstGeom prst="rect">
            <a:avLst/>
          </a:prstGeom>
        </p:spPr>
      </p:pic>
      <p:sp>
        <p:nvSpPr>
          <p:cNvPr id="4" name="Star: 5 Points 3">
            <a:extLst>
              <a:ext uri="{FF2B5EF4-FFF2-40B4-BE49-F238E27FC236}">
                <a16:creationId xmlns:a16="http://schemas.microsoft.com/office/drawing/2014/main" id="{A2E25197-49A0-7924-E571-E75A6A452F9C}"/>
              </a:ext>
            </a:extLst>
          </p:cNvPr>
          <p:cNvSpPr/>
          <p:nvPr/>
        </p:nvSpPr>
        <p:spPr>
          <a:xfrm>
            <a:off x="17113120" y="534177"/>
            <a:ext cx="870080" cy="875523"/>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EE68D14-E1A1-CFAB-8167-3D80E39F0879}"/>
              </a:ext>
            </a:extLst>
          </p:cNvPr>
          <p:cNvSpPr txBox="1"/>
          <p:nvPr/>
        </p:nvSpPr>
        <p:spPr>
          <a:xfrm>
            <a:off x="617220" y="1481328"/>
            <a:ext cx="6728791" cy="163220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100" spc="100">
                <a:latin typeface="+mj-lt"/>
                <a:ea typeface="+mj-ea"/>
                <a:cs typeface="+mj-cs"/>
              </a:rPr>
              <a:t>Let’s Celebrate!</a:t>
            </a:r>
            <a:endParaRPr lang="en-US" sz="5100">
              <a:latin typeface="+mj-lt"/>
              <a:ea typeface="+mj-ea"/>
              <a:cs typeface="+mj-cs"/>
            </a:endParaRPr>
          </a:p>
        </p:txBody>
      </p:sp>
      <p:sp>
        <p:nvSpPr>
          <p:cNvPr id="20" name="Rectangle 19">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73835" y="581909"/>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220" y="3429000"/>
            <a:ext cx="6583680" cy="2743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TextBox 12">
            <a:extLst>
              <a:ext uri="{FF2B5EF4-FFF2-40B4-BE49-F238E27FC236}">
                <a16:creationId xmlns:a16="http://schemas.microsoft.com/office/drawing/2014/main" id="{34067A5A-593F-B706-C5CF-AADB790B4118}"/>
              </a:ext>
            </a:extLst>
          </p:cNvPr>
          <p:cNvSpPr txBox="1"/>
          <p:nvPr/>
        </p:nvSpPr>
        <p:spPr>
          <a:xfrm>
            <a:off x="617218" y="4032504"/>
            <a:ext cx="6748272" cy="53766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700"/>
              <a:t>***Highest Percentage of Points since 2013</a:t>
            </a:r>
          </a:p>
          <a:p>
            <a:pPr indent="-228600">
              <a:lnSpc>
                <a:spcPct val="90000"/>
              </a:lnSpc>
              <a:spcAft>
                <a:spcPts val="600"/>
              </a:spcAft>
              <a:buFont typeface="Arial" panose="020B0604020202020204" pitchFamily="34" charset="0"/>
              <a:buChar char="•"/>
            </a:pPr>
            <a:endParaRPr lang="en-US" sz="2700"/>
          </a:p>
          <a:p>
            <a:pPr indent="-228600">
              <a:lnSpc>
                <a:spcPct val="90000"/>
              </a:lnSpc>
              <a:spcAft>
                <a:spcPts val="600"/>
              </a:spcAft>
              <a:buFont typeface="Arial" panose="020B0604020202020204" pitchFamily="34" charset="0"/>
              <a:buChar char="•"/>
            </a:pPr>
            <a:r>
              <a:rPr lang="en-US" sz="2700"/>
              <a:t>****Review SIP 1 pager</a:t>
            </a:r>
          </a:p>
        </p:txBody>
      </p:sp>
      <p:pic>
        <p:nvPicPr>
          <p:cNvPr id="2" name="Picture 1">
            <a:extLst>
              <a:ext uri="{FF2B5EF4-FFF2-40B4-BE49-F238E27FC236}">
                <a16:creationId xmlns:a16="http://schemas.microsoft.com/office/drawing/2014/main" id="{BC5A4CA1-722B-0676-67AF-542FEFEDF7E2}"/>
              </a:ext>
            </a:extLst>
          </p:cNvPr>
          <p:cNvPicPr>
            <a:picLocks noChangeAspect="1"/>
          </p:cNvPicPr>
          <p:nvPr/>
        </p:nvPicPr>
        <p:blipFill>
          <a:blip r:embed="rId3"/>
          <a:srcRect r="624" b="-1"/>
          <a:stretch/>
        </p:blipFill>
        <p:spPr>
          <a:xfrm>
            <a:off x="7962078" y="10"/>
            <a:ext cx="10325922" cy="10286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7" name="TextBox 7"/>
          <p:cNvSpPr txBox="1"/>
          <p:nvPr/>
        </p:nvSpPr>
        <p:spPr>
          <a:xfrm>
            <a:off x="1028700" y="885825"/>
            <a:ext cx="16802100" cy="1609800"/>
          </a:xfrm>
          <a:prstGeom prst="rect">
            <a:avLst/>
          </a:prstGeom>
        </p:spPr>
        <p:txBody>
          <a:bodyPr wrap="square" lIns="0" tIns="0" rIns="0" bIns="0" rtlCol="0" anchor="t">
            <a:spAutoFit/>
          </a:bodyPr>
          <a:lstStyle/>
          <a:p>
            <a:pPr>
              <a:spcAft>
                <a:spcPts val="600"/>
              </a:spcAft>
            </a:pPr>
            <a:endParaRPr lang="en-US" sz="2000"/>
          </a:p>
          <a:p>
            <a:pPr>
              <a:lnSpc>
                <a:spcPts val="9931"/>
              </a:lnSpc>
              <a:spcAft>
                <a:spcPts val="600"/>
              </a:spcAft>
            </a:pPr>
            <a:endParaRPr lang="en-US" sz="7093" b="1">
              <a:solidFill>
                <a:srgbClr val="8AB840"/>
              </a:solidFill>
              <a:latin typeface="Prompt Bold" panose="00000800000000000000" pitchFamily="2" charset="-34"/>
              <a:cs typeface="Prompt Bold" panose="00000800000000000000" pitchFamily="2" charset="-34"/>
            </a:endParaRPr>
          </a:p>
        </p:txBody>
      </p:sp>
      <p:sp>
        <p:nvSpPr>
          <p:cNvPr id="6" name="Smiley Face 5">
            <a:extLst>
              <a:ext uri="{FF2B5EF4-FFF2-40B4-BE49-F238E27FC236}">
                <a16:creationId xmlns:a16="http://schemas.microsoft.com/office/drawing/2014/main" id="{D96CAF48-76FD-73A5-085F-1A0FA7010B04}"/>
              </a:ext>
            </a:extLst>
          </p:cNvPr>
          <p:cNvSpPr/>
          <p:nvPr/>
        </p:nvSpPr>
        <p:spPr>
          <a:xfrm>
            <a:off x="17216203" y="151564"/>
            <a:ext cx="838200" cy="734261"/>
          </a:xfrm>
          <a:prstGeom prst="smileyFace">
            <a:avLst/>
          </a:prstGeom>
          <a:solidFill>
            <a:schemeClr val="tx2">
              <a:lumMod val="60000"/>
              <a:lumOff val="4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158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66800" y="1019844"/>
            <a:ext cx="16802100" cy="1532856"/>
          </a:xfrm>
          <a:prstGeom prst="rect">
            <a:avLst/>
          </a:prstGeom>
        </p:spPr>
        <p:txBody>
          <a:bodyPr wrap="square" lIns="0" tIns="0" rIns="0" bIns="0" rtlCol="0" anchor="t">
            <a:spAutoFit/>
          </a:bodyPr>
          <a:lstStyle/>
          <a:p>
            <a:endParaRPr lang="en-US" sz="2000" dirty="0"/>
          </a:p>
          <a:p>
            <a:pPr>
              <a:lnSpc>
                <a:spcPts val="9931"/>
              </a:lnSpc>
            </a:pPr>
            <a:endParaRPr lang="en-US" sz="7093" b="1" dirty="0">
              <a:solidFill>
                <a:srgbClr val="8AB840"/>
              </a:solidFill>
              <a:latin typeface="Prompt Bold" panose="00000800000000000000" pitchFamily="2" charset="-34"/>
              <a:cs typeface="Prompt Bold" panose="00000800000000000000" pitchFamily="2" charset="-34"/>
            </a:endParaRPr>
          </a:p>
        </p:txBody>
      </p:sp>
      <p:graphicFrame>
        <p:nvGraphicFramePr>
          <p:cNvPr id="2" name="Table 1">
            <a:extLst>
              <a:ext uri="{FF2B5EF4-FFF2-40B4-BE49-F238E27FC236}">
                <a16:creationId xmlns:a16="http://schemas.microsoft.com/office/drawing/2014/main" id="{3EAFB4E1-F164-E240-6374-641FD00FFED4}"/>
              </a:ext>
            </a:extLst>
          </p:cNvPr>
          <p:cNvGraphicFramePr>
            <a:graphicFrameLocks noGrp="1"/>
          </p:cNvGraphicFramePr>
          <p:nvPr>
            <p:extLst>
              <p:ext uri="{D42A27DB-BD31-4B8C-83A1-F6EECF244321}">
                <p14:modId xmlns:p14="http://schemas.microsoft.com/office/powerpoint/2010/main" val="3179047863"/>
              </p:ext>
            </p:extLst>
          </p:nvPr>
        </p:nvGraphicFramePr>
        <p:xfrm>
          <a:off x="2514600" y="2552700"/>
          <a:ext cx="12291690" cy="5642507"/>
        </p:xfrm>
        <a:graphic>
          <a:graphicData uri="http://schemas.openxmlformats.org/drawingml/2006/table">
            <a:tbl>
              <a:tblPr firstRow="1" bandRow="1"/>
              <a:tblGrid>
                <a:gridCol w="6226674">
                  <a:extLst>
                    <a:ext uri="{9D8B030D-6E8A-4147-A177-3AD203B41FA5}">
                      <a16:colId xmlns:a16="http://schemas.microsoft.com/office/drawing/2014/main" val="47257176"/>
                    </a:ext>
                  </a:extLst>
                </a:gridCol>
                <a:gridCol w="6065016">
                  <a:extLst>
                    <a:ext uri="{9D8B030D-6E8A-4147-A177-3AD203B41FA5}">
                      <a16:colId xmlns:a16="http://schemas.microsoft.com/office/drawing/2014/main" val="601120961"/>
                    </a:ext>
                  </a:extLst>
                </a:gridCol>
              </a:tblGrid>
              <a:tr h="66999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Resource </a:t>
                      </a:r>
                    </a:p>
                  </a:txBody>
                  <a:tcPr>
                    <a:solidFill>
                      <a:schemeClr val="tx2">
                        <a:lumMod val="60000"/>
                        <a:lumOff val="40000"/>
                      </a:schemeClr>
                    </a:solidFill>
                  </a:tcPr>
                </a:tc>
                <a:tc>
                  <a:txBody>
                    <a:bodyPr/>
                    <a:lstStyle/>
                    <a:p>
                      <a:pPr algn="ctr"/>
                      <a:r>
                        <a:rPr lang="en-US" sz="2400" b="0"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Positive Impact </a:t>
                      </a:r>
                    </a:p>
                  </a:txBody>
                  <a:tcPr>
                    <a:solidFill>
                      <a:schemeClr val="tx2">
                        <a:lumMod val="60000"/>
                        <a:lumOff val="40000"/>
                      </a:schemeClr>
                    </a:solidFill>
                  </a:tcPr>
                </a:tc>
                <a:extLst>
                  <a:ext uri="{0D108BD9-81ED-4DB2-BD59-A6C34878D82A}">
                    <a16:rowId xmlns:a16="http://schemas.microsoft.com/office/drawing/2014/main" val="3016007115"/>
                  </a:ext>
                </a:extLst>
              </a:tr>
              <a:tr h="117248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supplemental personnel </a:t>
                      </a:r>
                      <a:endParaRPr lang="en-US" sz="24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1 Intensive Reading Teacher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2/3 of MTSS coach</a:t>
                      </a:r>
                    </a:p>
                  </a:txBody>
                  <a:tcPr/>
                </a:tc>
                <a:tc>
                  <a:txBody>
                    <a:bodyPr/>
                    <a:lstStyle/>
                    <a:p>
                      <a:r>
                        <a:rPr lang="en-US" sz="24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Students receive access to specific interventions and more immediate supports</a:t>
                      </a:r>
                    </a:p>
                  </a:txBody>
                  <a:tcPr/>
                </a:tc>
                <a:extLst>
                  <a:ext uri="{0D108BD9-81ED-4DB2-BD59-A6C34878D82A}">
                    <a16:rowId xmlns:a16="http://schemas.microsoft.com/office/drawing/2014/main" val="3276881736"/>
                  </a:ext>
                </a:extLst>
              </a:tr>
              <a:tr h="94915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training opportunities for school staff </a:t>
                      </a:r>
                      <a:r>
                        <a:rPr lang="en-US" sz="24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 Family Engagement Training</a:t>
                      </a:r>
                    </a:p>
                  </a:txBody>
                  <a:tcPr/>
                </a:tc>
                <a:tc>
                  <a:txBody>
                    <a:bodyPr/>
                    <a:lstStyle/>
                    <a:p>
                      <a:r>
                        <a:rPr lang="en-US" sz="2400" dirty="0"/>
                        <a:t>Staff understand the varying needs of our families</a:t>
                      </a:r>
                    </a:p>
                  </a:txBody>
                  <a:tcPr/>
                </a:tc>
                <a:extLst>
                  <a:ext uri="{0D108BD9-81ED-4DB2-BD59-A6C34878D82A}">
                    <a16:rowId xmlns:a16="http://schemas.microsoft.com/office/drawing/2014/main" val="3552202954"/>
                  </a:ext>
                </a:extLst>
              </a:tr>
              <a:tr h="66999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Extended Learning Opportunities (before and/or after school programs)</a:t>
                      </a:r>
                    </a:p>
                  </a:txBody>
                  <a:tcPr/>
                </a:tc>
                <a:tc>
                  <a:txBody>
                    <a:bodyPr/>
                    <a:lstStyle/>
                    <a:p>
                      <a:r>
                        <a:rPr lang="en-US" sz="2400" dirty="0"/>
                        <a:t>Access to extended opportunities to engage with standards</a:t>
                      </a:r>
                    </a:p>
                  </a:txBody>
                  <a:tcPr/>
                </a:tc>
                <a:extLst>
                  <a:ext uri="{0D108BD9-81ED-4DB2-BD59-A6C34878D82A}">
                    <a16:rowId xmlns:a16="http://schemas.microsoft.com/office/drawing/2014/main" val="3879251429"/>
                  </a:ext>
                </a:extLst>
              </a:tr>
              <a:tr h="66999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Resources and Training Workshops </a:t>
                      </a:r>
                    </a:p>
                  </a:txBody>
                  <a:tcPr/>
                </a:tc>
                <a:tc>
                  <a:txBody>
                    <a:bodyPr/>
                    <a:lstStyle/>
                    <a:p>
                      <a:r>
                        <a:rPr lang="en-US" sz="2400" dirty="0"/>
                        <a:t>Open House, 3 Family Breakfasts, 3 family nights, Special Olympics, 2 community/family events</a:t>
                      </a:r>
                    </a:p>
                  </a:txBody>
                  <a:tcPr/>
                </a:tc>
                <a:extLst>
                  <a:ext uri="{0D108BD9-81ED-4DB2-BD59-A6C34878D82A}">
                    <a16:rowId xmlns:a16="http://schemas.microsoft.com/office/drawing/2014/main" val="7934184"/>
                  </a:ext>
                </a:extLst>
              </a:tr>
              <a:tr h="66999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teaching materials, equipment, and technology</a:t>
                      </a:r>
                    </a:p>
                  </a:txBody>
                  <a:tcPr/>
                </a:tc>
                <a:tc>
                  <a:txBody>
                    <a:bodyPr/>
                    <a:lstStyle/>
                    <a:p>
                      <a:r>
                        <a:rPr lang="en-US" sz="2400" dirty="0"/>
                        <a:t>Materials as available to support small group work</a:t>
                      </a:r>
                    </a:p>
                  </a:txBody>
                  <a:tcPr/>
                </a:tc>
                <a:extLst>
                  <a:ext uri="{0D108BD9-81ED-4DB2-BD59-A6C34878D82A}">
                    <a16:rowId xmlns:a16="http://schemas.microsoft.com/office/drawing/2014/main" val="2330363279"/>
                  </a:ext>
                </a:extLst>
              </a:tr>
            </a:tbl>
          </a:graphicData>
        </a:graphic>
      </p:graphicFrame>
      <p:sp>
        <p:nvSpPr>
          <p:cNvPr id="4" name="TextBox 3">
            <a:extLst>
              <a:ext uri="{FF2B5EF4-FFF2-40B4-BE49-F238E27FC236}">
                <a16:creationId xmlns:a16="http://schemas.microsoft.com/office/drawing/2014/main" id="{606E3CF7-5AE0-FD73-ADA0-259A8AD1F3C1}"/>
              </a:ext>
            </a:extLst>
          </p:cNvPr>
          <p:cNvSpPr txBox="1"/>
          <p:nvPr/>
        </p:nvSpPr>
        <p:spPr>
          <a:xfrm>
            <a:off x="1447800" y="278996"/>
            <a:ext cx="15316200" cy="1015663"/>
          </a:xfrm>
          <a:prstGeom prst="rect">
            <a:avLst/>
          </a:prstGeom>
          <a:noFill/>
        </p:spPr>
        <p:txBody>
          <a:bodyPr wrap="square">
            <a:spAutoFit/>
          </a:bodyPr>
          <a:lstStyle/>
          <a:p>
            <a:r>
              <a:rPr lang="en-US" altLang="en-US" sz="6000" dirty="0">
                <a:solidFill>
                  <a:schemeClr val="accent1">
                    <a:lumMod val="75000"/>
                  </a:schemeClr>
                </a:solidFill>
              </a:rPr>
              <a:t>Title I Programs Provide Supplemental Support</a:t>
            </a:r>
            <a:endParaRPr lang="en-US" sz="6000" dirty="0">
              <a:solidFill>
                <a:schemeClr val="accent1">
                  <a:lumMod val="75000"/>
                </a:schemeClr>
              </a:solidFill>
            </a:endParaRPr>
          </a:p>
        </p:txBody>
      </p:sp>
      <p:sp>
        <p:nvSpPr>
          <p:cNvPr id="5" name="Smiley Face 4">
            <a:extLst>
              <a:ext uri="{FF2B5EF4-FFF2-40B4-BE49-F238E27FC236}">
                <a16:creationId xmlns:a16="http://schemas.microsoft.com/office/drawing/2014/main" id="{B8074088-94FB-CC9D-CF87-B1C74CB2525C}"/>
              </a:ext>
            </a:extLst>
          </p:cNvPr>
          <p:cNvSpPr/>
          <p:nvPr/>
        </p:nvSpPr>
        <p:spPr>
          <a:xfrm>
            <a:off x="17004467" y="285583"/>
            <a:ext cx="838200" cy="734261"/>
          </a:xfrm>
          <a:prstGeom prst="smileyFace">
            <a:avLst/>
          </a:prstGeom>
          <a:solidFill>
            <a:schemeClr val="tx2">
              <a:lumMod val="60000"/>
              <a:lumOff val="4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9696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1091293" y="923730"/>
            <a:ext cx="15059610" cy="1714800"/>
          </a:xfrm>
          <a:prstGeom prst="rect">
            <a:avLst/>
          </a:prstGeom>
        </p:spPr>
        <p:txBody>
          <a:bodyPr spcFirstLastPara="1" vert="horz" wrap="square" lIns="182850" tIns="182850" rIns="182850" bIns="182850" rtlCol="0" anchor="b" anchorCtr="0">
            <a:noAutofit/>
          </a:bodyPr>
          <a:lstStyle/>
          <a:p>
            <a:pPr>
              <a:spcBef>
                <a:spcPts val="0"/>
              </a:spcBef>
            </a:pPr>
            <a:r>
              <a:rPr lang="en-US" dirty="0">
                <a:solidFill>
                  <a:schemeClr val="tx1"/>
                </a:solidFill>
              </a:rPr>
              <a:t>Title I Schoolwide Planning and Input</a:t>
            </a:r>
            <a:endParaRPr dirty="0">
              <a:solidFill>
                <a:schemeClr val="tx1"/>
              </a:solidFill>
            </a:endParaRPr>
          </a:p>
        </p:txBody>
      </p:sp>
      <p:grpSp>
        <p:nvGrpSpPr>
          <p:cNvPr id="243" name="Google Shape;243;p28"/>
          <p:cNvGrpSpPr/>
          <p:nvPr/>
        </p:nvGrpSpPr>
        <p:grpSpPr>
          <a:xfrm>
            <a:off x="11676600" y="3225099"/>
            <a:ext cx="6611400" cy="5224576"/>
            <a:chOff x="5632317" y="1189775"/>
            <a:chExt cx="3305700" cy="3483050"/>
          </a:xfrm>
        </p:grpSpPr>
        <p:sp>
          <p:nvSpPr>
            <p:cNvPr id="244" name="Google Shape;244;p28"/>
            <p:cNvSpPr/>
            <p:nvPr/>
          </p:nvSpPr>
          <p:spPr>
            <a:xfrm>
              <a:off x="5632317" y="1189775"/>
              <a:ext cx="3305700" cy="669000"/>
            </a:xfrm>
            <a:prstGeom prst="chevron">
              <a:avLst>
                <a:gd name="adj" fmla="val 50000"/>
              </a:avLst>
            </a:prstGeom>
            <a:solidFill>
              <a:schemeClr val="accent3"/>
            </a:solidFill>
            <a:ln>
              <a:noFill/>
            </a:ln>
          </p:spPr>
          <p:txBody>
            <a:bodyPr spcFirstLastPara="1" wrap="square" lIns="182850" tIns="182850" rIns="182850" bIns="182850" anchor="ctr" anchorCtr="0">
              <a:noAutofit/>
            </a:bodyPr>
            <a:lstStyle/>
            <a:p>
              <a:pPr algn="ctr">
                <a:buSzPts val="1100"/>
              </a:pPr>
              <a:r>
                <a:rPr lang="en" sz="4800">
                  <a:solidFill>
                    <a:prstClr val="white"/>
                  </a:solidFill>
                  <a:latin typeface="Raleway"/>
                  <a:ea typeface="Raleway"/>
                  <a:cs typeface="Raleway"/>
                  <a:sym typeface="Raleway"/>
                </a:rPr>
                <a:t>Last</a:t>
              </a:r>
              <a:endParaRPr sz="3600">
                <a:solidFill>
                  <a:prstClr val="white"/>
                </a:solidFill>
                <a:latin typeface="Lato"/>
                <a:ea typeface="Lato"/>
                <a:cs typeface="Lato"/>
                <a:sym typeface="Lato"/>
              </a:endParaRPr>
            </a:p>
          </p:txBody>
        </p:sp>
        <p:sp>
          <p:nvSpPr>
            <p:cNvPr id="245" name="Google Shape;245;p28"/>
            <p:cNvSpPr txBox="1"/>
            <p:nvPr/>
          </p:nvSpPr>
          <p:spPr>
            <a:xfrm>
              <a:off x="6167062" y="2000859"/>
              <a:ext cx="2236201" cy="2671966"/>
            </a:xfrm>
            <a:prstGeom prst="rect">
              <a:avLst/>
            </a:prstGeom>
            <a:noFill/>
            <a:ln>
              <a:noFill/>
            </a:ln>
          </p:spPr>
          <p:txBody>
            <a:bodyPr spcFirstLastPara="1" wrap="square" lIns="182850" tIns="182850" rIns="182850" bIns="182850" anchor="t" anchorCtr="0">
              <a:noAutofit/>
            </a:bodyPr>
            <a:lstStyle/>
            <a:p>
              <a:pPr>
                <a:lnSpc>
                  <a:spcPct val="115000"/>
                </a:lnSpc>
                <a:buClr>
                  <a:prstClr val="black"/>
                </a:buClr>
                <a:buSzPts val="1100"/>
              </a:pPr>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All Title I schools must document that parents are involved in the schoolwide planning process.</a:t>
              </a:r>
            </a:p>
            <a:p>
              <a:pPr>
                <a:lnSpc>
                  <a:spcPct val="115000"/>
                </a:lnSpc>
                <a:buClr>
                  <a:prstClr val="black"/>
                </a:buClr>
                <a:buSzPts val="1100"/>
              </a:pPr>
              <a:endParaRPr sz="2400" dirty="0">
                <a:solidFill>
                  <a:prstClr val="black"/>
                </a:solidFill>
                <a:latin typeface="Lato"/>
                <a:ea typeface="Lato"/>
                <a:cs typeface="Lato"/>
                <a:sym typeface="Lato"/>
              </a:endParaRPr>
            </a:p>
          </p:txBody>
        </p:sp>
      </p:grpSp>
      <p:grpSp>
        <p:nvGrpSpPr>
          <p:cNvPr id="246" name="Google Shape;246;p28"/>
          <p:cNvGrpSpPr/>
          <p:nvPr/>
        </p:nvGrpSpPr>
        <p:grpSpPr>
          <a:xfrm>
            <a:off x="0" y="3238500"/>
            <a:ext cx="7093800" cy="5224254"/>
            <a:chOff x="0" y="1189989"/>
            <a:chExt cx="3546900" cy="3482836"/>
          </a:xfrm>
        </p:grpSpPr>
        <p:sp>
          <p:nvSpPr>
            <p:cNvPr id="247" name="Google Shape;247;p28"/>
            <p:cNvSpPr/>
            <p:nvPr/>
          </p:nvSpPr>
          <p:spPr>
            <a:xfrm>
              <a:off x="0" y="1189989"/>
              <a:ext cx="3546900" cy="669000"/>
            </a:xfrm>
            <a:prstGeom prst="homePlate">
              <a:avLst>
                <a:gd name="adj" fmla="val 50000"/>
              </a:avLst>
            </a:prstGeom>
            <a:solidFill>
              <a:schemeClr val="accent2"/>
            </a:solidFill>
            <a:ln>
              <a:noFill/>
            </a:ln>
          </p:spPr>
          <p:txBody>
            <a:bodyPr spcFirstLastPara="1" wrap="square" lIns="182850" tIns="182850" rIns="182850" bIns="182850" anchor="ctr" anchorCtr="0">
              <a:noAutofit/>
            </a:bodyPr>
            <a:lstStyle/>
            <a:p>
              <a:pPr algn="ctr">
                <a:buSzPts val="1100"/>
              </a:pPr>
              <a:r>
                <a:rPr lang="en" sz="4800">
                  <a:solidFill>
                    <a:prstClr val="white"/>
                  </a:solidFill>
                  <a:latin typeface="Raleway"/>
                  <a:ea typeface="Raleway"/>
                  <a:cs typeface="Raleway"/>
                  <a:sym typeface="Raleway"/>
                </a:rPr>
                <a:t>First</a:t>
              </a:r>
              <a:endParaRPr sz="4800">
                <a:solidFill>
                  <a:prstClr val="white"/>
                </a:solidFill>
                <a:latin typeface="Raleway"/>
                <a:ea typeface="Raleway"/>
                <a:cs typeface="Raleway"/>
                <a:sym typeface="Raleway"/>
              </a:endParaRPr>
            </a:p>
          </p:txBody>
        </p:sp>
        <p:sp>
          <p:nvSpPr>
            <p:cNvPr id="248" name="Google Shape;248;p28"/>
            <p:cNvSpPr txBox="1"/>
            <p:nvPr/>
          </p:nvSpPr>
          <p:spPr>
            <a:xfrm>
              <a:off x="655361" y="2057125"/>
              <a:ext cx="2236200" cy="2615700"/>
            </a:xfrm>
            <a:prstGeom prst="rect">
              <a:avLst/>
            </a:prstGeom>
            <a:noFill/>
            <a:ln>
              <a:noFill/>
            </a:ln>
          </p:spPr>
          <p:txBody>
            <a:bodyPr spcFirstLastPara="1" wrap="square" lIns="182850" tIns="182850" rIns="182850" bIns="182850" anchor="t" anchorCtr="0">
              <a:noAutofit/>
            </a:bodyPr>
            <a:lstStyle/>
            <a:p>
              <a:pPr>
                <a:lnSpc>
                  <a:spcPct val="115000"/>
                </a:lnSpc>
              </a:pPr>
              <a:endParaRPr lang="en-US" sz="3200" dirty="0">
                <a:solidFill>
                  <a:prstClr val="black"/>
                </a:solidFill>
                <a:latin typeface="Lato"/>
                <a:ea typeface="Lato"/>
                <a:cs typeface="Lato"/>
                <a:sym typeface="Lato"/>
              </a:endParaRPr>
            </a:p>
          </p:txBody>
        </p:sp>
      </p:grpSp>
      <p:grpSp>
        <p:nvGrpSpPr>
          <p:cNvPr id="249" name="Google Shape;249;p28"/>
          <p:cNvGrpSpPr/>
          <p:nvPr/>
        </p:nvGrpSpPr>
        <p:grpSpPr>
          <a:xfrm>
            <a:off x="5838300" y="3225099"/>
            <a:ext cx="6611400" cy="5322373"/>
            <a:chOff x="2662954" y="1180841"/>
            <a:chExt cx="3305700" cy="3548248"/>
          </a:xfrm>
        </p:grpSpPr>
        <p:sp>
          <p:nvSpPr>
            <p:cNvPr id="250" name="Google Shape;250;p28"/>
            <p:cNvSpPr/>
            <p:nvPr/>
          </p:nvSpPr>
          <p:spPr>
            <a:xfrm>
              <a:off x="2662954" y="1180841"/>
              <a:ext cx="3305700" cy="669000"/>
            </a:xfrm>
            <a:prstGeom prst="chevron">
              <a:avLst>
                <a:gd name="adj" fmla="val 50000"/>
              </a:avLst>
            </a:prstGeom>
            <a:solidFill>
              <a:schemeClr val="accent1"/>
            </a:solidFill>
            <a:ln>
              <a:noFill/>
            </a:ln>
          </p:spPr>
          <p:txBody>
            <a:bodyPr spcFirstLastPara="1" wrap="square" lIns="182850" tIns="182850" rIns="182850" bIns="182850" anchor="ctr" anchorCtr="0">
              <a:noAutofit/>
            </a:bodyPr>
            <a:lstStyle/>
            <a:p>
              <a:pPr algn="ctr">
                <a:buSzPts val="1100"/>
              </a:pPr>
              <a:r>
                <a:rPr lang="en" sz="4800" dirty="0">
                  <a:solidFill>
                    <a:prstClr val="white"/>
                  </a:solidFill>
                  <a:latin typeface="Raleway"/>
                  <a:ea typeface="Raleway"/>
                  <a:cs typeface="Raleway"/>
                  <a:sym typeface="Raleway"/>
                </a:rPr>
                <a:t>Second</a:t>
              </a:r>
              <a:endParaRPr sz="3600" dirty="0">
                <a:solidFill>
                  <a:prstClr val="white"/>
                </a:solidFill>
                <a:latin typeface="Lato"/>
                <a:ea typeface="Lato"/>
                <a:cs typeface="Lato"/>
                <a:sym typeface="Lato"/>
              </a:endParaRPr>
            </a:p>
          </p:txBody>
        </p:sp>
        <p:sp>
          <p:nvSpPr>
            <p:cNvPr id="251" name="Google Shape;251;p28"/>
            <p:cNvSpPr txBox="1"/>
            <p:nvPr/>
          </p:nvSpPr>
          <p:spPr>
            <a:xfrm>
              <a:off x="3366425" y="2000859"/>
              <a:ext cx="2325773" cy="2728230"/>
            </a:xfrm>
            <a:prstGeom prst="rect">
              <a:avLst/>
            </a:prstGeom>
            <a:noFill/>
            <a:ln>
              <a:noFill/>
            </a:ln>
          </p:spPr>
          <p:txBody>
            <a:bodyPr spcFirstLastPara="1" wrap="square" lIns="182850" tIns="182850" rIns="182850" bIns="182850" anchor="t" anchorCtr="0">
              <a:noAutofit/>
            </a:bodyPr>
            <a:lstStyle/>
            <a:p>
              <a:pPr>
                <a:lnSpc>
                  <a:spcPct val="115000"/>
                </a:lnSpc>
                <a:buClr>
                  <a:prstClr val="black"/>
                </a:buClr>
                <a:buSzPts val="1100"/>
              </a:pPr>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Please attend online or in-person meetings/trainings and complete surveys to provide input on Title I funding.</a:t>
              </a:r>
            </a:p>
            <a:p>
              <a:pPr>
                <a:lnSpc>
                  <a:spcPct val="115000"/>
                </a:lnSpc>
                <a:buClr>
                  <a:prstClr val="black"/>
                </a:buClr>
                <a:buSzPts val="1100"/>
              </a:pPr>
              <a:endParaRPr sz="2400" dirty="0">
                <a:solidFill>
                  <a:prstClr val="black"/>
                </a:solidFill>
                <a:latin typeface="Lato"/>
                <a:ea typeface="Lato"/>
                <a:cs typeface="Lato"/>
                <a:sym typeface="Lato"/>
              </a:endParaRPr>
            </a:p>
          </p:txBody>
        </p:sp>
      </p:grpSp>
      <p:sp>
        <p:nvSpPr>
          <p:cNvPr id="3" name="Rectangle 2">
            <a:extLst>
              <a:ext uri="{FF2B5EF4-FFF2-40B4-BE49-F238E27FC236}">
                <a16:creationId xmlns:a16="http://schemas.microsoft.com/office/drawing/2014/main" id="{E226A15A-AB8B-461E-B4CC-2F680DF8B07A}"/>
              </a:ext>
            </a:extLst>
          </p:cNvPr>
          <p:cNvSpPr/>
          <p:nvPr/>
        </p:nvSpPr>
        <p:spPr>
          <a:xfrm>
            <a:off x="381000" y="4492760"/>
            <a:ext cx="3995722" cy="4524315"/>
          </a:xfrm>
          <a:prstGeom prst="rect">
            <a:avLst/>
          </a:prstGeom>
        </p:spPr>
        <p:txBody>
          <a:bodyPr wrap="square">
            <a:spAutoFit/>
          </a:bodyPr>
          <a:lstStyle/>
          <a:p>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Seek Input from school, family, and community members determine how Title I funds are used based on a needs assessment. </a:t>
            </a:r>
          </a:p>
        </p:txBody>
      </p:sp>
      <p:sp>
        <p:nvSpPr>
          <p:cNvPr id="14" name="Star: 5 Points 13">
            <a:extLst>
              <a:ext uri="{FF2B5EF4-FFF2-40B4-BE49-F238E27FC236}">
                <a16:creationId xmlns:a16="http://schemas.microsoft.com/office/drawing/2014/main" id="{52848199-698A-DABF-ACDD-4AB2811C8B1A}"/>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4" name="Picture 3">
            <a:extLst>
              <a:ext uri="{FF2B5EF4-FFF2-40B4-BE49-F238E27FC236}">
                <a16:creationId xmlns:a16="http://schemas.microsoft.com/office/drawing/2014/main" id="{5F6680E7-BEA2-9D24-4711-E434A0F85944}"/>
              </a:ext>
            </a:extLst>
          </p:cNvPr>
          <p:cNvPicPr>
            <a:picLocks noChangeAspect="1"/>
          </p:cNvPicPr>
          <p:nvPr/>
        </p:nvPicPr>
        <p:blipFill>
          <a:blip r:embed="rId3"/>
          <a:stretch>
            <a:fillRect/>
          </a:stretch>
        </p:blipFill>
        <p:spPr>
          <a:xfrm>
            <a:off x="-30707" y="8844676"/>
            <a:ext cx="18318707" cy="143934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6584-6FC8-4CFE-ABC7-CA3DA9441705}"/>
              </a:ext>
            </a:extLst>
          </p:cNvPr>
          <p:cNvSpPr>
            <a:spLocks noGrp="1"/>
          </p:cNvSpPr>
          <p:nvPr>
            <p:ph type="title"/>
          </p:nvPr>
        </p:nvSpPr>
        <p:spPr>
          <a:xfrm>
            <a:off x="3172689" y="107176"/>
            <a:ext cx="11539910" cy="1714800"/>
          </a:xfrm>
        </p:spPr>
        <p:txBody>
          <a:bodyPr/>
          <a:lstStyle/>
          <a:p>
            <a:pPr algn="ctr"/>
            <a:r>
              <a:rPr lang="en-US" dirty="0">
                <a:solidFill>
                  <a:schemeClr val="tx1"/>
                </a:solidFill>
              </a:rPr>
              <a:t>Title I Schoolwide Budget</a:t>
            </a:r>
          </a:p>
        </p:txBody>
      </p:sp>
      <p:sp>
        <p:nvSpPr>
          <p:cNvPr id="4" name="Rectangle 3">
            <a:extLst>
              <a:ext uri="{FF2B5EF4-FFF2-40B4-BE49-F238E27FC236}">
                <a16:creationId xmlns:a16="http://schemas.microsoft.com/office/drawing/2014/main" id="{4A85E29F-2C64-49C1-AD16-7CD5491C723C}"/>
              </a:ext>
            </a:extLst>
          </p:cNvPr>
          <p:cNvSpPr/>
          <p:nvPr/>
        </p:nvSpPr>
        <p:spPr>
          <a:xfrm>
            <a:off x="2590800" y="1475273"/>
            <a:ext cx="13335000" cy="5016758"/>
          </a:xfrm>
          <a:prstGeom prst="rect">
            <a:avLst/>
          </a:prstGeom>
        </p:spPr>
        <p:txBody>
          <a:bodyPr wrap="square">
            <a:spAutoFit/>
          </a:bodyPr>
          <a:lstStyle/>
          <a:p>
            <a:r>
              <a:rPr lang="en-US" sz="32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McMullen Booth </a:t>
            </a:r>
            <a:r>
              <a:rPr lang="en-US" sz="3200" dirty="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rPr>
              <a:t>is provided </a:t>
            </a:r>
            <a:r>
              <a:rPr lang="en-US" sz="32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dollar amount) </a:t>
            </a:r>
            <a:r>
              <a:rPr lang="en-US" sz="3200" dirty="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rPr>
              <a:t>to pay for supplemental resources and programs for increased student achievement.</a:t>
            </a:r>
          </a:p>
          <a:p>
            <a:endParaRPr lang="en-US" sz="3200" dirty="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3200" dirty="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rPr>
              <a:t>Total Budget  103,000</a:t>
            </a:r>
          </a:p>
          <a:p>
            <a:endParaRPr lang="en-US" sz="3200" dirty="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en-US" sz="3200" dirty="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32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1 Intensive Reading Teacher- $20,000, 2/3 of an MTSS reading specialist $60,000 (+$20,000 fringe), 1 hour for Family Community </a:t>
            </a:r>
            <a:r>
              <a:rPr lang="en-US" sz="3200" dirty="0" err="1">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Liasion</a:t>
            </a:r>
            <a:r>
              <a:rPr lang="en-US" sz="32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 $15.00/hour, $ to be utilized for supplies for all family events - $1000</a:t>
            </a:r>
          </a:p>
          <a:p>
            <a:endParaRPr lang="en-US" sz="32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pic>
        <p:nvPicPr>
          <p:cNvPr id="5" name="Graphic 4" descr="Money">
            <a:extLst>
              <a:ext uri="{FF2B5EF4-FFF2-40B4-BE49-F238E27FC236}">
                <a16:creationId xmlns:a16="http://schemas.microsoft.com/office/drawing/2014/main" id="{DBABE446-B20A-4145-8889-C6BD3CC0E8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766" y="230960"/>
            <a:ext cx="1233056" cy="1244312"/>
          </a:xfrm>
          <a:prstGeom prst="rect">
            <a:avLst/>
          </a:prstGeom>
        </p:spPr>
      </p:pic>
      <p:sp>
        <p:nvSpPr>
          <p:cNvPr id="6" name="Star: 5 Points 5">
            <a:extLst>
              <a:ext uri="{FF2B5EF4-FFF2-40B4-BE49-F238E27FC236}">
                <a16:creationId xmlns:a16="http://schemas.microsoft.com/office/drawing/2014/main" id="{AC6DEB86-A807-A2A9-E635-3F4A912DE015}"/>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7" name="Picture 6">
            <a:extLst>
              <a:ext uri="{FF2B5EF4-FFF2-40B4-BE49-F238E27FC236}">
                <a16:creationId xmlns:a16="http://schemas.microsoft.com/office/drawing/2014/main" id="{87EB6F69-FAAA-C3E4-EEB9-52D8A6916169}"/>
              </a:ext>
            </a:extLst>
          </p:cNvPr>
          <p:cNvPicPr>
            <a:picLocks noChangeAspect="1"/>
          </p:cNvPicPr>
          <p:nvPr/>
        </p:nvPicPr>
        <p:blipFill>
          <a:blip r:embed="rId4"/>
          <a:stretch>
            <a:fillRect/>
          </a:stretch>
        </p:blipFill>
        <p:spPr>
          <a:xfrm>
            <a:off x="0" y="8811727"/>
            <a:ext cx="18288000" cy="1475273"/>
          </a:xfrm>
          <a:prstGeom prst="rect">
            <a:avLst/>
          </a:prstGeom>
        </p:spPr>
      </p:pic>
    </p:spTree>
    <p:extLst>
      <p:ext uri="{BB962C8B-B14F-4D97-AF65-F5344CB8AC3E}">
        <p14:creationId xmlns:p14="http://schemas.microsoft.com/office/powerpoint/2010/main" val="248820287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282</TotalTime>
  <Words>1603</Words>
  <Application>Microsoft Office PowerPoint</Application>
  <PresentationFormat>Custom</PresentationFormat>
  <Paragraphs>173</Paragraphs>
  <Slides>20</Slides>
  <Notes>15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20</vt:i4>
      </vt:variant>
    </vt:vector>
  </HeadingPairs>
  <TitlesOfParts>
    <vt:vector size="35" baseType="lpstr">
      <vt:lpstr>Oswald</vt:lpstr>
      <vt:lpstr>Tw Cen MT Condensed</vt:lpstr>
      <vt:lpstr>Tw Cen MT</vt:lpstr>
      <vt:lpstr>Calibri</vt:lpstr>
      <vt:lpstr>Arial</vt:lpstr>
      <vt:lpstr>Nirmala UI Semilight</vt:lpstr>
      <vt:lpstr>Raleway</vt:lpstr>
      <vt:lpstr>Wingdings 3</vt:lpstr>
      <vt:lpstr>Prompt Bold</vt:lpstr>
      <vt:lpstr>Nirmala UI</vt:lpstr>
      <vt:lpstr>Aptos</vt:lpstr>
      <vt:lpstr>Monotype Corsiva</vt:lpstr>
      <vt:lpstr>Lato</vt:lpstr>
      <vt:lpstr>Office Theme</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Title I Schoolwide Planning and Input</vt:lpstr>
      <vt:lpstr>Title I Schoolwide Budget</vt:lpstr>
      <vt:lpstr>Parent’s Right to Know</vt:lpstr>
      <vt:lpstr>Working Together for Student Success</vt:lpstr>
      <vt:lpstr>Parent-School-Student Compact</vt:lpstr>
      <vt:lpstr>Parent and Family Engagement Plan (PFEP)</vt:lpstr>
      <vt:lpstr>PowerPoint Presentation</vt:lpstr>
      <vt:lpstr>School’s Curriculum</vt:lpstr>
      <vt:lpstr>PowerPoint Presentation</vt:lpstr>
      <vt:lpstr>PowerPoint Presentation</vt:lpstr>
      <vt:lpstr>Parent Advisory Council (PAC)</vt:lpstr>
      <vt:lpstr>Thank you for your time!</vt:lpstr>
      <vt:lpstr>Please take the time to participate in our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PowerPoint Template</dc:title>
  <dc:creator>Jourdan Elizabeth</dc:creator>
  <cp:lastModifiedBy>Johnson-Drummond Angela</cp:lastModifiedBy>
  <cp:revision>14</cp:revision>
  <dcterms:created xsi:type="dcterms:W3CDTF">2006-08-16T00:00:00Z</dcterms:created>
  <dcterms:modified xsi:type="dcterms:W3CDTF">2024-11-23T13:48:29Z</dcterms:modified>
  <dc:identifier>DAFHhpdnc_E</dc:identifier>
</cp:coreProperties>
</file>